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diagrams/layout1.xml" ContentType="application/vnd.openxmlformats-officedocument.drawingml.diagramLayout+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diagrams/data1.xml" ContentType="application/vnd.openxmlformats-officedocument.drawingml.diagramData+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5"/>
  </p:notesMasterIdLst>
  <p:sldIdLst>
    <p:sldId id="256" r:id="rId2"/>
    <p:sldId id="257" r:id="rId3"/>
    <p:sldId id="258" r:id="rId4"/>
    <p:sldId id="259" r:id="rId5"/>
    <p:sldId id="278" r:id="rId6"/>
    <p:sldId id="279" r:id="rId7"/>
    <p:sldId id="262" r:id="rId8"/>
    <p:sldId id="280" r:id="rId9"/>
    <p:sldId id="264" r:id="rId10"/>
    <p:sldId id="281" r:id="rId11"/>
    <p:sldId id="282" r:id="rId12"/>
    <p:sldId id="283" r:id="rId13"/>
    <p:sldId id="284" r:id="rId14"/>
    <p:sldId id="270" r:id="rId15"/>
    <p:sldId id="271" r:id="rId16"/>
    <p:sldId id="272" r:id="rId17"/>
    <p:sldId id="285" r:id="rId18"/>
    <p:sldId id="273" r:id="rId19"/>
    <p:sldId id="274" r:id="rId20"/>
    <p:sldId id="286" r:id="rId21"/>
    <p:sldId id="287" r:id="rId22"/>
    <p:sldId id="289" r:id="rId23"/>
    <p:sldId id="291" r:id="rId24"/>
  </p:sldIdLst>
  <p:sldSz cx="9144000" cy="5143500" type="screen16x9"/>
  <p:notesSz cx="6858000" cy="9144000"/>
  <p:embeddedFontLst>
    <p:embeddedFont>
      <p:font typeface="Rock Salt" charset="0"/>
      <p:regular r:id="rId26"/>
    </p:embeddedFont>
    <p:embeddedFont>
      <p:font typeface="Roboto" charset="0"/>
      <p:regular r:id="rId27"/>
      <p:bold r:id="rId28"/>
      <p:italic r:id="rId29"/>
      <p:boldItalic r:id="rId30"/>
    </p:embeddedFont>
    <p:embeddedFont>
      <p:font typeface="Arial Rounded MT Bold" pitchFamily="34" charset="0"/>
      <p:regular r:id="rId31"/>
    </p:embeddedFont>
    <p:embeddedFont>
      <p:font typeface="Algerian" pitchFamily="82" charset="0"/>
      <p:regular r:id="rId32"/>
    </p:embeddedFont>
    <p:embeddedFont>
      <p:font typeface="Nirmala UI" pitchFamily="34" charset="0"/>
      <p:regular r:id="rId33"/>
      <p:bold r:id="rId34"/>
    </p:embeddedFont>
    <p:embeddedFont>
      <p:font typeface="NSimSun" pitchFamily="49" charset="-122"/>
      <p:regular r:id="rId35"/>
    </p:embeddedFont>
    <p:embeddedFont>
      <p:font typeface="Comic Sans MS" pitchFamily="66" charset="0"/>
      <p:regular r:id="rId36"/>
      <p:bold r:id="rId37"/>
      <p:italic r:id="rId38"/>
      <p:boldItalic r:id="rId39"/>
    </p:embeddedFont>
    <p:embeddedFont>
      <p:font typeface="Pristina" pitchFamily="66" charset="0"/>
      <p:regular r:id="rId40"/>
    </p:embeddedFont>
    <p:embeddedFont>
      <p:font typeface="Raleway" charset="0"/>
      <p:regular r:id="rId41"/>
      <p:bold r:id="rId42"/>
      <p:italic r:id="rId43"/>
      <p:boldItalic r:id="rId44"/>
    </p:embeddedFont>
    <p:embeddedFont>
      <p:font typeface="Bebas Neue" charset="0"/>
      <p:regular r:id="rId45"/>
    </p:embeddedFont>
    <p:embeddedFont>
      <p:font typeface="Open Sans" pitchFamily="34" charset="0"/>
      <p:regular r:id="rId46"/>
    </p:embeddedFont>
    <p:embeddedFont>
      <p:font typeface="Nirmala UI Semilight" pitchFamily="34" charset="0"/>
      <p:regular r:id="rId47"/>
    </p:embeddedFont>
    <p:embeddedFont>
      <p:font typeface="Microsoft JhengHei UI Light" pitchFamily="34" charset="-120"/>
      <p:regular r:id="rId48"/>
    </p:embeddedFont>
    <p:embeddedFont>
      <p:font typeface="Anaheim" charset="0"/>
      <p:regular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C6A39915-BB2B-4175-B02B-231A42813081}">
  <a:tblStyle styleId="{C6A39915-BB2B-4175-B02B-231A4281308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D53ACD3-59BA-47E0-8C4F-4A1A16ABE26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987" autoAdjust="0"/>
    <p:restoredTop sz="94660"/>
  </p:normalViewPr>
  <p:slideViewPr>
    <p:cSldViewPr>
      <p:cViewPr varScale="1">
        <p:scale>
          <a:sx n="110" d="100"/>
          <a:sy n="110" d="100"/>
        </p:scale>
        <p:origin x="-643" y="-72"/>
      </p:cViewPr>
      <p:guideLst>
        <p:guide orient="horz" pos="1620"/>
        <p:guide pos="192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8" Type="http://schemas.openxmlformats.org/officeDocument/2006/relationships/slide" Target="slides/slide7.xml"/><Relationship Id="rId51"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DDF81B-B995-49F5-A087-D6FA104E710F}"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IN"/>
        </a:p>
      </dgm:t>
    </dgm:pt>
    <dgm:pt modelId="{5AB29F6B-2106-4CA7-8F0A-D6C623BB7876}">
      <dgm:prSet/>
      <dgm:spPr/>
      <dgm:t>
        <a:bodyPr/>
        <a:lstStyle/>
        <a:p>
          <a:pPr rtl="0"/>
          <a:r>
            <a:rPr lang="en-GB" b="0" i="0" dirty="0" smtClean="0">
              <a:solidFill>
                <a:schemeClr val="tx1"/>
              </a:solidFill>
              <a:latin typeface="Comic Sans MS" pitchFamily="66" charset="0"/>
            </a:rPr>
            <a:t>Hero MotoCorp, one of the largest motorcycle manufacturers in the world, typically maintains a brand tone that is customer-centric, reliable, and focused on innovation and sustainability. They emphasize qualities like trustworthiness, performance, and a commitment to providing eco-friendly mobility solutions. Their messaging often revolves around empowering customers and creating a better, more sustainable future for mobility</a:t>
          </a:r>
          <a:r>
            <a:rPr lang="en-GB" b="0" i="0" dirty="0" smtClean="0">
              <a:latin typeface="Comic Sans MS" pitchFamily="66" charset="0"/>
            </a:rPr>
            <a:t>.</a:t>
          </a:r>
          <a:endParaRPr lang="en-IN" dirty="0">
            <a:latin typeface="Comic Sans MS" pitchFamily="66" charset="0"/>
          </a:endParaRPr>
        </a:p>
      </dgm:t>
    </dgm:pt>
    <dgm:pt modelId="{99276C53-2AF8-4398-B748-1F00EA1AC9D0}" type="parTrans" cxnId="{310AF18F-EBAA-4446-BB89-96B203A30E38}">
      <dgm:prSet/>
      <dgm:spPr/>
      <dgm:t>
        <a:bodyPr/>
        <a:lstStyle/>
        <a:p>
          <a:endParaRPr lang="en-IN"/>
        </a:p>
      </dgm:t>
    </dgm:pt>
    <dgm:pt modelId="{8F67B14C-AF82-42E8-80E5-99DA606BD600}" type="sibTrans" cxnId="{310AF18F-EBAA-4446-BB89-96B203A30E38}">
      <dgm:prSet/>
      <dgm:spPr/>
      <dgm:t>
        <a:bodyPr/>
        <a:lstStyle/>
        <a:p>
          <a:endParaRPr lang="en-IN"/>
        </a:p>
      </dgm:t>
    </dgm:pt>
    <dgm:pt modelId="{02062763-A8F1-4E7C-A4A5-D940AE9F19AD}">
      <dgm:prSet/>
      <dgm:spPr/>
      <dgm:t>
        <a:bodyPr/>
        <a:lstStyle/>
        <a:p>
          <a:pPr rtl="0"/>
          <a:r>
            <a:rPr lang="en-GB" b="0" i="0" dirty="0" smtClean="0">
              <a:latin typeface="Comic Sans MS" pitchFamily="66" charset="0"/>
            </a:rPr>
            <a:t>Hero MotoCorp is an Indian multinational motorcycle and scooter manufacturer. It is based in New Delhi, India. The company was formerly known as Hero Honda, a joint venture between the Hero Group of India and Honda of Japan. However, in 2011, Hero MotoCorp became an independent entity after the Hero Group bought out Honda's stake in the joint venture. The company is known for producing a wide range of motorcycles and scooters popular in the Indian market and beyond.</a:t>
          </a:r>
          <a:endParaRPr lang="en-IN" dirty="0">
            <a:latin typeface="Comic Sans MS" pitchFamily="66" charset="0"/>
          </a:endParaRPr>
        </a:p>
      </dgm:t>
    </dgm:pt>
    <dgm:pt modelId="{578860C5-E394-4B11-9253-AF0016C8D7AB}" type="parTrans" cxnId="{3609A436-1D93-4C0B-8563-78A1A752639F}">
      <dgm:prSet/>
      <dgm:spPr/>
      <dgm:t>
        <a:bodyPr/>
        <a:lstStyle/>
        <a:p>
          <a:endParaRPr lang="en-IN"/>
        </a:p>
      </dgm:t>
    </dgm:pt>
    <dgm:pt modelId="{57F35430-12ED-452A-B64F-D2CE9FB2131B}" type="sibTrans" cxnId="{3609A436-1D93-4C0B-8563-78A1A752639F}">
      <dgm:prSet/>
      <dgm:spPr/>
      <dgm:t>
        <a:bodyPr/>
        <a:lstStyle/>
        <a:p>
          <a:endParaRPr lang="en-IN"/>
        </a:p>
      </dgm:t>
    </dgm:pt>
    <dgm:pt modelId="{82DEE081-25B2-49C4-A8E8-DE6DB1338A5D}" type="pres">
      <dgm:prSet presAssocID="{93DDF81B-B995-49F5-A087-D6FA104E710F}" presName="hierChild1" presStyleCnt="0">
        <dgm:presLayoutVars>
          <dgm:orgChart val="1"/>
          <dgm:chPref val="1"/>
          <dgm:dir/>
          <dgm:animOne val="branch"/>
          <dgm:animLvl val="lvl"/>
          <dgm:resizeHandles/>
        </dgm:presLayoutVars>
      </dgm:prSet>
      <dgm:spPr/>
      <dgm:t>
        <a:bodyPr/>
        <a:lstStyle/>
        <a:p>
          <a:endParaRPr lang="en-IN"/>
        </a:p>
      </dgm:t>
    </dgm:pt>
    <dgm:pt modelId="{26DC874F-CB7C-4FF6-A0DC-319F86CAB4E7}" type="pres">
      <dgm:prSet presAssocID="{5AB29F6B-2106-4CA7-8F0A-D6C623BB7876}" presName="hierRoot1" presStyleCnt="0">
        <dgm:presLayoutVars>
          <dgm:hierBranch val="init"/>
        </dgm:presLayoutVars>
      </dgm:prSet>
      <dgm:spPr/>
    </dgm:pt>
    <dgm:pt modelId="{F82EDC2D-B601-42D5-9642-E73840A4DD59}" type="pres">
      <dgm:prSet presAssocID="{5AB29F6B-2106-4CA7-8F0A-D6C623BB7876}" presName="rootComposite1" presStyleCnt="0"/>
      <dgm:spPr/>
    </dgm:pt>
    <dgm:pt modelId="{9D14402A-06F3-43A7-A47B-16005292A0A5}" type="pres">
      <dgm:prSet presAssocID="{5AB29F6B-2106-4CA7-8F0A-D6C623BB7876}" presName="rootText1" presStyleLbl="node0" presStyleIdx="0" presStyleCnt="2" custScaleY="113213" custLinFactNeighborX="-2120" custLinFactNeighborY="-48902">
        <dgm:presLayoutVars>
          <dgm:chPref val="3"/>
        </dgm:presLayoutVars>
      </dgm:prSet>
      <dgm:spPr/>
      <dgm:t>
        <a:bodyPr/>
        <a:lstStyle/>
        <a:p>
          <a:endParaRPr lang="en-IN"/>
        </a:p>
      </dgm:t>
    </dgm:pt>
    <dgm:pt modelId="{7D4583B9-3920-4CD5-8F7E-DD93F26D4E4C}" type="pres">
      <dgm:prSet presAssocID="{5AB29F6B-2106-4CA7-8F0A-D6C623BB7876}" presName="rootConnector1" presStyleLbl="node1" presStyleIdx="0" presStyleCnt="0"/>
      <dgm:spPr/>
      <dgm:t>
        <a:bodyPr/>
        <a:lstStyle/>
        <a:p>
          <a:endParaRPr lang="en-IN"/>
        </a:p>
      </dgm:t>
    </dgm:pt>
    <dgm:pt modelId="{41EEA480-D314-48D1-BB5F-188186772352}" type="pres">
      <dgm:prSet presAssocID="{5AB29F6B-2106-4CA7-8F0A-D6C623BB7876}" presName="hierChild2" presStyleCnt="0"/>
      <dgm:spPr/>
    </dgm:pt>
    <dgm:pt modelId="{36626E36-1345-43F6-91E9-875A63B47C93}" type="pres">
      <dgm:prSet presAssocID="{5AB29F6B-2106-4CA7-8F0A-D6C623BB7876}" presName="hierChild3" presStyleCnt="0"/>
      <dgm:spPr/>
    </dgm:pt>
    <dgm:pt modelId="{19E5BBB8-A978-4FCE-8E47-A925FD023E91}" type="pres">
      <dgm:prSet presAssocID="{02062763-A8F1-4E7C-A4A5-D940AE9F19AD}" presName="hierRoot1" presStyleCnt="0">
        <dgm:presLayoutVars>
          <dgm:hierBranch val="init"/>
        </dgm:presLayoutVars>
      </dgm:prSet>
      <dgm:spPr/>
    </dgm:pt>
    <dgm:pt modelId="{48FAACF6-85FD-45EF-87BB-42C3022554F9}" type="pres">
      <dgm:prSet presAssocID="{02062763-A8F1-4E7C-A4A5-D940AE9F19AD}" presName="rootComposite1" presStyleCnt="0"/>
      <dgm:spPr/>
    </dgm:pt>
    <dgm:pt modelId="{F7EBEEAD-EAA6-4BE1-83C0-3DD0DD2BDA27}" type="pres">
      <dgm:prSet presAssocID="{02062763-A8F1-4E7C-A4A5-D940AE9F19AD}" presName="rootText1" presStyleLbl="node0" presStyleIdx="1" presStyleCnt="2" custScaleY="91734" custLinFactX="-22099" custLinFactNeighborX="-100000" custLinFactNeighborY="70266">
        <dgm:presLayoutVars>
          <dgm:chPref val="3"/>
        </dgm:presLayoutVars>
      </dgm:prSet>
      <dgm:spPr/>
      <dgm:t>
        <a:bodyPr/>
        <a:lstStyle/>
        <a:p>
          <a:endParaRPr lang="en-IN"/>
        </a:p>
      </dgm:t>
    </dgm:pt>
    <dgm:pt modelId="{B5D8EE04-C30B-47B0-9E96-B3B6E64F45E6}" type="pres">
      <dgm:prSet presAssocID="{02062763-A8F1-4E7C-A4A5-D940AE9F19AD}" presName="rootConnector1" presStyleLbl="node1" presStyleIdx="0" presStyleCnt="0"/>
      <dgm:spPr/>
      <dgm:t>
        <a:bodyPr/>
        <a:lstStyle/>
        <a:p>
          <a:endParaRPr lang="en-IN"/>
        </a:p>
      </dgm:t>
    </dgm:pt>
    <dgm:pt modelId="{885AF41A-4A23-4329-97DF-F0D5EE2EE7DB}" type="pres">
      <dgm:prSet presAssocID="{02062763-A8F1-4E7C-A4A5-D940AE9F19AD}" presName="hierChild2" presStyleCnt="0"/>
      <dgm:spPr/>
    </dgm:pt>
    <dgm:pt modelId="{EC5B37E2-BCB8-4344-86D5-20636F43E7EA}" type="pres">
      <dgm:prSet presAssocID="{02062763-A8F1-4E7C-A4A5-D940AE9F19AD}" presName="hierChild3" presStyleCnt="0"/>
      <dgm:spPr/>
    </dgm:pt>
  </dgm:ptLst>
  <dgm:cxnLst>
    <dgm:cxn modelId="{189FC73D-932D-4489-8D38-87D2F7337733}" type="presOf" srcId="{5AB29F6B-2106-4CA7-8F0A-D6C623BB7876}" destId="{7D4583B9-3920-4CD5-8F7E-DD93F26D4E4C}" srcOrd="1" destOrd="0" presId="urn:microsoft.com/office/officeart/2005/8/layout/orgChart1"/>
    <dgm:cxn modelId="{310AF18F-EBAA-4446-BB89-96B203A30E38}" srcId="{93DDF81B-B995-49F5-A087-D6FA104E710F}" destId="{5AB29F6B-2106-4CA7-8F0A-D6C623BB7876}" srcOrd="0" destOrd="0" parTransId="{99276C53-2AF8-4398-B748-1F00EA1AC9D0}" sibTransId="{8F67B14C-AF82-42E8-80E5-99DA606BD600}"/>
    <dgm:cxn modelId="{4AC86966-2DC5-44D4-9E0D-0C9A24DF1DDA}" type="presOf" srcId="{02062763-A8F1-4E7C-A4A5-D940AE9F19AD}" destId="{F7EBEEAD-EAA6-4BE1-83C0-3DD0DD2BDA27}" srcOrd="0" destOrd="0" presId="urn:microsoft.com/office/officeart/2005/8/layout/orgChart1"/>
    <dgm:cxn modelId="{2377ECB9-3F1F-42B3-BB48-936A3D0C3ED0}" type="presOf" srcId="{93DDF81B-B995-49F5-A087-D6FA104E710F}" destId="{82DEE081-25B2-49C4-A8E8-DE6DB1338A5D}" srcOrd="0" destOrd="0" presId="urn:microsoft.com/office/officeart/2005/8/layout/orgChart1"/>
    <dgm:cxn modelId="{3609A436-1D93-4C0B-8563-78A1A752639F}" srcId="{93DDF81B-B995-49F5-A087-D6FA104E710F}" destId="{02062763-A8F1-4E7C-A4A5-D940AE9F19AD}" srcOrd="1" destOrd="0" parTransId="{578860C5-E394-4B11-9253-AF0016C8D7AB}" sibTransId="{57F35430-12ED-452A-B64F-D2CE9FB2131B}"/>
    <dgm:cxn modelId="{BFD525DA-6192-4493-BB4B-DD697D005CEC}" type="presOf" srcId="{02062763-A8F1-4E7C-A4A5-D940AE9F19AD}" destId="{B5D8EE04-C30B-47B0-9E96-B3B6E64F45E6}" srcOrd="1" destOrd="0" presId="urn:microsoft.com/office/officeart/2005/8/layout/orgChart1"/>
    <dgm:cxn modelId="{1D8CC800-CCD9-438F-9A2D-582B2DF9FD48}" type="presOf" srcId="{5AB29F6B-2106-4CA7-8F0A-D6C623BB7876}" destId="{9D14402A-06F3-43A7-A47B-16005292A0A5}" srcOrd="0" destOrd="0" presId="urn:microsoft.com/office/officeart/2005/8/layout/orgChart1"/>
    <dgm:cxn modelId="{4CAE75BC-0093-48AC-894E-18523682AF1B}" type="presParOf" srcId="{82DEE081-25B2-49C4-A8E8-DE6DB1338A5D}" destId="{26DC874F-CB7C-4FF6-A0DC-319F86CAB4E7}" srcOrd="0" destOrd="0" presId="urn:microsoft.com/office/officeart/2005/8/layout/orgChart1"/>
    <dgm:cxn modelId="{B996A50E-C909-4683-BA1F-0E99D97630FF}" type="presParOf" srcId="{26DC874F-CB7C-4FF6-A0DC-319F86CAB4E7}" destId="{F82EDC2D-B601-42D5-9642-E73840A4DD59}" srcOrd="0" destOrd="0" presId="urn:microsoft.com/office/officeart/2005/8/layout/orgChart1"/>
    <dgm:cxn modelId="{D47F587D-CC6F-43F6-8822-90571748CBFB}" type="presParOf" srcId="{F82EDC2D-B601-42D5-9642-E73840A4DD59}" destId="{9D14402A-06F3-43A7-A47B-16005292A0A5}" srcOrd="0" destOrd="0" presId="urn:microsoft.com/office/officeart/2005/8/layout/orgChart1"/>
    <dgm:cxn modelId="{FC37766B-7371-450A-B686-7625EC62C331}" type="presParOf" srcId="{F82EDC2D-B601-42D5-9642-E73840A4DD59}" destId="{7D4583B9-3920-4CD5-8F7E-DD93F26D4E4C}" srcOrd="1" destOrd="0" presId="urn:microsoft.com/office/officeart/2005/8/layout/orgChart1"/>
    <dgm:cxn modelId="{7291EC51-CE51-4C8A-8BF0-5FDCB2FCA1F7}" type="presParOf" srcId="{26DC874F-CB7C-4FF6-A0DC-319F86CAB4E7}" destId="{41EEA480-D314-48D1-BB5F-188186772352}" srcOrd="1" destOrd="0" presId="urn:microsoft.com/office/officeart/2005/8/layout/orgChart1"/>
    <dgm:cxn modelId="{5136EB1D-C5A4-4B5D-BC7D-8F715F75B863}" type="presParOf" srcId="{26DC874F-CB7C-4FF6-A0DC-319F86CAB4E7}" destId="{36626E36-1345-43F6-91E9-875A63B47C93}" srcOrd="2" destOrd="0" presId="urn:microsoft.com/office/officeart/2005/8/layout/orgChart1"/>
    <dgm:cxn modelId="{49A01FD1-4052-4CF4-9219-5522E24433B4}" type="presParOf" srcId="{82DEE081-25B2-49C4-A8E8-DE6DB1338A5D}" destId="{19E5BBB8-A978-4FCE-8E47-A925FD023E91}" srcOrd="1" destOrd="0" presId="urn:microsoft.com/office/officeart/2005/8/layout/orgChart1"/>
    <dgm:cxn modelId="{DF63338C-6941-4648-AEC8-812D9E4C401C}" type="presParOf" srcId="{19E5BBB8-A978-4FCE-8E47-A925FD023E91}" destId="{48FAACF6-85FD-45EF-87BB-42C3022554F9}" srcOrd="0" destOrd="0" presId="urn:microsoft.com/office/officeart/2005/8/layout/orgChart1"/>
    <dgm:cxn modelId="{407AFE8F-B915-40EE-9F6D-ED6E8D274A20}" type="presParOf" srcId="{48FAACF6-85FD-45EF-87BB-42C3022554F9}" destId="{F7EBEEAD-EAA6-4BE1-83C0-3DD0DD2BDA27}" srcOrd="0" destOrd="0" presId="urn:microsoft.com/office/officeart/2005/8/layout/orgChart1"/>
    <dgm:cxn modelId="{E4D21C20-1DBA-4220-9C9D-48425C747E16}" type="presParOf" srcId="{48FAACF6-85FD-45EF-87BB-42C3022554F9}" destId="{B5D8EE04-C30B-47B0-9E96-B3B6E64F45E6}" srcOrd="1" destOrd="0" presId="urn:microsoft.com/office/officeart/2005/8/layout/orgChart1"/>
    <dgm:cxn modelId="{ADAC7BEC-EF83-456C-BA8C-072104CFC9B8}" type="presParOf" srcId="{19E5BBB8-A978-4FCE-8E47-A925FD023E91}" destId="{885AF41A-4A23-4329-97DF-F0D5EE2EE7DB}" srcOrd="1" destOrd="0" presId="urn:microsoft.com/office/officeart/2005/8/layout/orgChart1"/>
    <dgm:cxn modelId="{11B4D80B-C5AC-4833-8FDF-A25F527A47F0}" type="presParOf" srcId="{19E5BBB8-A978-4FCE-8E47-A925FD023E91}" destId="{EC5B37E2-BCB8-4344-86D5-20636F43E7EA}" srcOrd="2" destOrd="0" presId="urn:microsoft.com/office/officeart/2005/8/layout/orgChart1"/>
  </dgm:cxnLst>
  <dgm:bg/>
  <dgm:whole/>
  <dgm:extLst>
    <a:ext uri="http://schemas.microsoft.com/office/drawing/2008/diagram">
      <dsp:dataModelExt xmlns=""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14402A-06F3-43A7-A47B-16005292A0A5}">
      <dsp:nvSpPr>
        <dsp:cNvPr id="0" name=""/>
        <dsp:cNvSpPr/>
      </dsp:nvSpPr>
      <dsp:spPr>
        <a:xfrm>
          <a:off x="0" y="0"/>
          <a:ext cx="3484291" cy="19723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lvl="0" algn="ctr" defTabSz="444500" rtl="0">
            <a:lnSpc>
              <a:spcPct val="90000"/>
            </a:lnSpc>
            <a:spcBef>
              <a:spcPct val="0"/>
            </a:spcBef>
            <a:spcAft>
              <a:spcPct val="35000"/>
            </a:spcAft>
          </a:pPr>
          <a:r>
            <a:rPr lang="en-GB" sz="1000" b="0" i="0" kern="1200" dirty="0" smtClean="0">
              <a:solidFill>
                <a:schemeClr val="tx1"/>
              </a:solidFill>
              <a:latin typeface="Comic Sans MS" pitchFamily="66" charset="0"/>
            </a:rPr>
            <a:t>Hero MotoCorp, one of the largest motorcycle manufacturers in the world, typically maintains a brand tone that is customer-centric, reliable, and focused on innovation and sustainability. They emphasize qualities like trustworthiness, performance, and a commitment to providing eco-friendly mobility solutions. Their messaging often revolves around empowering customers and creating a better, more sustainable future for mobility</a:t>
          </a:r>
          <a:r>
            <a:rPr lang="en-GB" sz="1000" b="0" i="0" kern="1200" dirty="0" smtClean="0">
              <a:latin typeface="Comic Sans MS" pitchFamily="66" charset="0"/>
            </a:rPr>
            <a:t>.</a:t>
          </a:r>
          <a:endParaRPr lang="en-IN" sz="1000" kern="1200" dirty="0">
            <a:latin typeface="Comic Sans MS" pitchFamily="66" charset="0"/>
          </a:endParaRPr>
        </a:p>
      </dsp:txBody>
      <dsp:txXfrm>
        <a:off x="0" y="0"/>
        <a:ext cx="3484291" cy="1972335"/>
      </dsp:txXfrm>
    </dsp:sp>
    <dsp:sp modelId="{F7EBEEAD-EAA6-4BE1-83C0-3DD0DD2BDA27}">
      <dsp:nvSpPr>
        <dsp:cNvPr id="0" name=""/>
        <dsp:cNvSpPr/>
      </dsp:nvSpPr>
      <dsp:spPr>
        <a:xfrm>
          <a:off x="0" y="1790059"/>
          <a:ext cx="3484291" cy="159814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lvl="0" algn="ctr" defTabSz="444500" rtl="0">
            <a:lnSpc>
              <a:spcPct val="90000"/>
            </a:lnSpc>
            <a:spcBef>
              <a:spcPct val="0"/>
            </a:spcBef>
            <a:spcAft>
              <a:spcPct val="35000"/>
            </a:spcAft>
          </a:pPr>
          <a:r>
            <a:rPr lang="en-GB" sz="1000" b="0" i="0" kern="1200" dirty="0" smtClean="0">
              <a:latin typeface="Comic Sans MS" pitchFamily="66" charset="0"/>
            </a:rPr>
            <a:t>Hero MotoCorp is an Indian multinational motorcycle and scooter manufacturer. It is based in New Delhi, India. The company was formerly known as Hero Honda, a joint venture between the Hero Group of India and Honda of Japan. However, in 2011, Hero MotoCorp became an independent entity after the Hero Group bought out Honda's stake in the joint venture. The company is known for producing a wide range of motorcycles and scooters popular in the Indian market and beyond.</a:t>
          </a:r>
          <a:endParaRPr lang="en-IN" sz="1000" kern="1200" dirty="0">
            <a:latin typeface="Comic Sans MS" pitchFamily="66" charset="0"/>
          </a:endParaRPr>
        </a:p>
      </dsp:txBody>
      <dsp:txXfrm>
        <a:off x="0" y="1790059"/>
        <a:ext cx="3484291" cy="1598140"/>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png>
</file>

<file path=ppt/media/image15.jpeg>
</file>

<file path=ppt/media/image16.jpe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jpeg>
</file>

<file path=ppt/media/image37.jpeg>
</file>

<file path=ppt/media/image38.jpeg>
</file>

<file path=ppt/media/image39.jpeg>
</file>

<file path=ppt/media/image4.png>
</file>

<file path=ppt/media/image40.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 xmlns:p14="http://schemas.microsoft.com/office/powerpoint/2010/main" val="343093972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204f468eb89_1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204f468eb89_1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910c9cffe2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1910c9cffe2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1910c9cffe2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1910c9cffe2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10" name="Google Shape;10;p2"/>
          <p:cNvSpPr txBox="1">
            <a:spLocks noGrp="1"/>
          </p:cNvSpPr>
          <p:nvPr>
            <p:ph type="ctrTitle"/>
          </p:nvPr>
        </p:nvSpPr>
        <p:spPr>
          <a:xfrm rot="-185082">
            <a:off x="803405" y="633827"/>
            <a:ext cx="6885076" cy="1939911"/>
          </a:xfrm>
          <a:prstGeom prst="rect">
            <a:avLst/>
          </a:prstGeom>
        </p:spPr>
        <p:txBody>
          <a:bodyPr spcFirstLastPara="1" wrap="square" lIns="91425" tIns="91425" rIns="91425" bIns="91425" anchor="b" anchorCtr="0">
            <a:noAutofit/>
          </a:bodyPr>
          <a:lstStyle>
            <a:lvl1pPr lvl="0" algn="ctr">
              <a:lnSpc>
                <a:spcPct val="115000"/>
              </a:lnSpc>
              <a:spcBef>
                <a:spcPts val="0"/>
              </a:spcBef>
              <a:spcAft>
                <a:spcPts val="0"/>
              </a:spcAft>
              <a:buClr>
                <a:srgbClr val="191919"/>
              </a:buClr>
              <a:buSzPts val="5200"/>
              <a:buNone/>
              <a:defRPr sz="4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rot="-276962">
            <a:off x="901023" y="2628246"/>
            <a:ext cx="6885133" cy="475828"/>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a:off x="8646753" y="305729"/>
            <a:ext cx="331425" cy="144250"/>
          </a:xfrm>
          <a:custGeom>
            <a:avLst/>
            <a:gdLst/>
            <a:ahLst/>
            <a:cxnLst/>
            <a:rect l="l" t="t" r="r" b="b"/>
            <a:pathLst>
              <a:path w="13257" h="5770" extrusionOk="0">
                <a:moveTo>
                  <a:pt x="749" y="5770"/>
                </a:moveTo>
                <a:cubicBezTo>
                  <a:pt x="2711" y="5280"/>
                  <a:pt x="4476" y="1585"/>
                  <a:pt x="3046" y="155"/>
                </a:cubicBezTo>
                <a:cubicBezTo>
                  <a:pt x="2427" y="-464"/>
                  <a:pt x="1151" y="1833"/>
                  <a:pt x="1770" y="2452"/>
                </a:cubicBezTo>
                <a:cubicBezTo>
                  <a:pt x="2919" y="3601"/>
                  <a:pt x="6620" y="1337"/>
                  <a:pt x="6620" y="2963"/>
                </a:cubicBezTo>
                <a:cubicBezTo>
                  <a:pt x="6620" y="5197"/>
                  <a:pt x="1817" y="6584"/>
                  <a:pt x="238" y="5005"/>
                </a:cubicBezTo>
                <a:cubicBezTo>
                  <a:pt x="-714" y="4053"/>
                  <a:pt x="2353" y="3309"/>
                  <a:pt x="3557" y="2707"/>
                </a:cubicBezTo>
                <a:cubicBezTo>
                  <a:pt x="6465" y="1253"/>
                  <a:pt x="11584" y="-1101"/>
                  <a:pt x="13257" y="1686"/>
                </a:cubicBezTo>
              </a:path>
            </a:pathLst>
          </a:custGeom>
          <a:noFill/>
          <a:ln w="9525" cap="flat" cmpd="sng">
            <a:solidFill>
              <a:schemeClr val="lt2"/>
            </a:solidFill>
            <a:prstDash val="solid"/>
            <a:round/>
            <a:headEnd type="none" w="med" len="med"/>
            <a:tailEnd type="none" w="med" len="med"/>
          </a:ln>
        </p:spPr>
      </p:sp>
      <p:sp>
        <p:nvSpPr>
          <p:cNvPr id="13" name="Google Shape;13;p2"/>
          <p:cNvSpPr/>
          <p:nvPr/>
        </p:nvSpPr>
        <p:spPr>
          <a:xfrm>
            <a:off x="8863300" y="4771494"/>
            <a:ext cx="153175" cy="204775"/>
          </a:xfrm>
          <a:custGeom>
            <a:avLst/>
            <a:gdLst/>
            <a:ahLst/>
            <a:cxnLst/>
            <a:rect l="l" t="t" r="r" b="b"/>
            <a:pathLst>
              <a:path w="6127" h="8191" extrusionOk="0">
                <a:moveTo>
                  <a:pt x="6127" y="1483"/>
                </a:moveTo>
                <a:cubicBezTo>
                  <a:pt x="5099" y="1483"/>
                  <a:pt x="2464" y="776"/>
                  <a:pt x="3319" y="206"/>
                </a:cubicBezTo>
                <a:cubicBezTo>
                  <a:pt x="5263" y="-1090"/>
                  <a:pt x="5891" y="5154"/>
                  <a:pt x="4595" y="7098"/>
                </a:cubicBezTo>
                <a:cubicBezTo>
                  <a:pt x="3724" y="8403"/>
                  <a:pt x="1569" y="8120"/>
                  <a:pt x="0" y="8120"/>
                </a:cubicBezTo>
              </a:path>
            </a:pathLst>
          </a:custGeom>
          <a:noFill/>
          <a:ln w="9525" cap="flat" cmpd="sng">
            <a:solidFill>
              <a:schemeClr val="lt2"/>
            </a:solidFill>
            <a:prstDash val="solid"/>
            <a:round/>
            <a:headEnd type="none" w="med" len="med"/>
            <a:tailEnd type="none" w="med" len="med"/>
          </a:ln>
        </p:spPr>
      </p:sp>
      <p:sp>
        <p:nvSpPr>
          <p:cNvPr id="14" name="Google Shape;14;p2"/>
          <p:cNvSpPr/>
          <p:nvPr/>
        </p:nvSpPr>
        <p:spPr>
          <a:xfrm>
            <a:off x="-89950" y="1652519"/>
            <a:ext cx="484975" cy="105675"/>
          </a:xfrm>
          <a:custGeom>
            <a:avLst/>
            <a:gdLst/>
            <a:ahLst/>
            <a:cxnLst/>
            <a:rect l="l" t="t" r="r" b="b"/>
            <a:pathLst>
              <a:path w="19399" h="4227" extrusionOk="0">
                <a:moveTo>
                  <a:pt x="0" y="653"/>
                </a:moveTo>
                <a:cubicBezTo>
                  <a:pt x="6575" y="653"/>
                  <a:pt x="17806" y="-2152"/>
                  <a:pt x="19399" y="4227"/>
                </a:cubicBezTo>
              </a:path>
            </a:pathLst>
          </a:custGeom>
          <a:noFill/>
          <a:ln w="9525" cap="flat" cmpd="sng">
            <a:solidFill>
              <a:schemeClr val="lt2"/>
            </a:solidFill>
            <a:prstDash val="solid"/>
            <a:round/>
            <a:headEnd type="none" w="med" len="med"/>
            <a:tailEnd type="none" w="med" len="med"/>
          </a:ln>
        </p:spPr>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4"/>
        <p:cNvGrpSpPr/>
        <p:nvPr/>
      </p:nvGrpSpPr>
      <p:grpSpPr>
        <a:xfrm>
          <a:off x="0" y="0"/>
          <a:ext cx="0" cy="0"/>
          <a:chOff x="0" y="0"/>
          <a:chExt cx="0" cy="0"/>
        </a:xfrm>
      </p:grpSpPr>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5"/>
        <p:cNvGrpSpPr/>
        <p:nvPr/>
      </p:nvGrpSpPr>
      <p:grpSpPr>
        <a:xfrm>
          <a:off x="0" y="0"/>
          <a:ext cx="0" cy="0"/>
          <a:chOff x="0" y="0"/>
          <a:chExt cx="0" cy="0"/>
        </a:xfrm>
      </p:grpSpPr>
      <p:pic>
        <p:nvPicPr>
          <p:cNvPr id="76" name="Google Shape;76;p13"/>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77" name="Google Shape;7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8" name="Google Shape;78;p13"/>
          <p:cNvSpPr txBox="1">
            <a:spLocks noGrp="1"/>
          </p:cNvSpPr>
          <p:nvPr>
            <p:ph type="title" idx="2" hasCustomPrompt="1"/>
          </p:nvPr>
        </p:nvSpPr>
        <p:spPr>
          <a:xfrm>
            <a:off x="1218450" y="1585675"/>
            <a:ext cx="13086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000" b="1">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title" idx="3" hasCustomPrompt="1"/>
          </p:nvPr>
        </p:nvSpPr>
        <p:spPr>
          <a:xfrm>
            <a:off x="1218450" y="3159821"/>
            <a:ext cx="13086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000" b="1">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title" idx="4" hasCustomPrompt="1"/>
          </p:nvPr>
        </p:nvSpPr>
        <p:spPr>
          <a:xfrm>
            <a:off x="3917725" y="1585675"/>
            <a:ext cx="13086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000" b="1">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title" idx="5" hasCustomPrompt="1"/>
          </p:nvPr>
        </p:nvSpPr>
        <p:spPr>
          <a:xfrm>
            <a:off x="3917725" y="3159821"/>
            <a:ext cx="13086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000" b="1">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a:spLocks noGrp="1"/>
          </p:cNvSpPr>
          <p:nvPr>
            <p:ph type="title" idx="6" hasCustomPrompt="1"/>
          </p:nvPr>
        </p:nvSpPr>
        <p:spPr>
          <a:xfrm>
            <a:off x="6617000" y="1585675"/>
            <a:ext cx="13086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000" b="1">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a:spLocks noGrp="1"/>
          </p:cNvSpPr>
          <p:nvPr>
            <p:ph type="title" idx="7" hasCustomPrompt="1"/>
          </p:nvPr>
        </p:nvSpPr>
        <p:spPr>
          <a:xfrm>
            <a:off x="6617000" y="3159821"/>
            <a:ext cx="13086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000" b="1">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subTitle" idx="1"/>
          </p:nvPr>
        </p:nvSpPr>
        <p:spPr>
          <a:xfrm>
            <a:off x="720000" y="2033275"/>
            <a:ext cx="2305500" cy="5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000" b="1">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85" name="Google Shape;85;p13"/>
          <p:cNvSpPr txBox="1">
            <a:spLocks noGrp="1"/>
          </p:cNvSpPr>
          <p:nvPr>
            <p:ph type="subTitle" idx="8"/>
          </p:nvPr>
        </p:nvSpPr>
        <p:spPr>
          <a:xfrm>
            <a:off x="3419275" y="2033275"/>
            <a:ext cx="2305500" cy="5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000" b="1">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86" name="Google Shape;86;p13"/>
          <p:cNvSpPr txBox="1">
            <a:spLocks noGrp="1"/>
          </p:cNvSpPr>
          <p:nvPr>
            <p:ph type="subTitle" idx="9"/>
          </p:nvPr>
        </p:nvSpPr>
        <p:spPr>
          <a:xfrm>
            <a:off x="6118550" y="2033275"/>
            <a:ext cx="2305500" cy="5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000" b="1">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87" name="Google Shape;87;p13"/>
          <p:cNvSpPr txBox="1">
            <a:spLocks noGrp="1"/>
          </p:cNvSpPr>
          <p:nvPr>
            <p:ph type="subTitle" idx="13"/>
          </p:nvPr>
        </p:nvSpPr>
        <p:spPr>
          <a:xfrm>
            <a:off x="720000" y="3607425"/>
            <a:ext cx="2305500" cy="5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000" b="1">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88" name="Google Shape;88;p13"/>
          <p:cNvSpPr txBox="1">
            <a:spLocks noGrp="1"/>
          </p:cNvSpPr>
          <p:nvPr>
            <p:ph type="subTitle" idx="14"/>
          </p:nvPr>
        </p:nvSpPr>
        <p:spPr>
          <a:xfrm>
            <a:off x="3419275" y="3607425"/>
            <a:ext cx="2305500" cy="5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000" b="1">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89" name="Google Shape;89;p13"/>
          <p:cNvSpPr txBox="1">
            <a:spLocks noGrp="1"/>
          </p:cNvSpPr>
          <p:nvPr>
            <p:ph type="subTitle" idx="15"/>
          </p:nvPr>
        </p:nvSpPr>
        <p:spPr>
          <a:xfrm>
            <a:off x="6118550" y="3607425"/>
            <a:ext cx="2305500" cy="5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000" b="1">
                <a:solidFill>
                  <a:schemeClr val="lt2"/>
                </a:solidFill>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90" name="Google Shape;90;p13"/>
          <p:cNvSpPr/>
          <p:nvPr/>
        </p:nvSpPr>
        <p:spPr>
          <a:xfrm>
            <a:off x="139775" y="121700"/>
            <a:ext cx="192290" cy="232255"/>
          </a:xfrm>
          <a:custGeom>
            <a:avLst/>
            <a:gdLst/>
            <a:ahLst/>
            <a:cxnLst/>
            <a:rect l="l" t="t" r="r" b="b"/>
            <a:pathLst>
              <a:path w="4850" h="5858" extrusionOk="0">
                <a:moveTo>
                  <a:pt x="0" y="4339"/>
                </a:moveTo>
                <a:cubicBezTo>
                  <a:pt x="1072" y="3446"/>
                  <a:pt x="1950" y="1513"/>
                  <a:pt x="3318" y="1786"/>
                </a:cubicBezTo>
                <a:cubicBezTo>
                  <a:pt x="4594" y="2041"/>
                  <a:pt x="4865" y="4573"/>
                  <a:pt x="4084" y="5615"/>
                </a:cubicBezTo>
                <a:cubicBezTo>
                  <a:pt x="2951" y="7127"/>
                  <a:pt x="2961" y="0"/>
                  <a:pt x="4850" y="0"/>
                </a:cubicBezTo>
              </a:path>
            </a:pathLst>
          </a:custGeom>
          <a:noFill/>
          <a:ln w="9525" cap="flat" cmpd="sng">
            <a:solidFill>
              <a:schemeClr val="lt2"/>
            </a:solidFill>
            <a:prstDash val="solid"/>
            <a:round/>
            <a:headEnd type="none" w="med" len="med"/>
            <a:tailEnd type="none" w="med" len="med"/>
          </a:ln>
        </p:spPr>
      </p:sp>
      <p:sp>
        <p:nvSpPr>
          <p:cNvPr id="91" name="Google Shape;91;p13"/>
          <p:cNvSpPr/>
          <p:nvPr/>
        </p:nvSpPr>
        <p:spPr>
          <a:xfrm rot="1525791">
            <a:off x="1275675" y="5044675"/>
            <a:ext cx="312671" cy="108499"/>
          </a:xfrm>
          <a:custGeom>
            <a:avLst/>
            <a:gdLst/>
            <a:ahLst/>
            <a:cxnLst/>
            <a:rect l="l" t="t" r="r" b="b"/>
            <a:pathLst>
              <a:path w="12507" h="4340" extrusionOk="0">
                <a:moveTo>
                  <a:pt x="0" y="0"/>
                </a:moveTo>
                <a:cubicBezTo>
                  <a:pt x="4413" y="0"/>
                  <a:pt x="9861" y="808"/>
                  <a:pt x="12507" y="4340"/>
                </a:cubicBezTo>
              </a:path>
            </a:pathLst>
          </a:custGeom>
          <a:noFill/>
          <a:ln w="9525" cap="flat" cmpd="sng">
            <a:solidFill>
              <a:schemeClr val="lt2"/>
            </a:solidFill>
            <a:prstDash val="solid"/>
            <a:round/>
            <a:headEnd type="none" w="med" len="med"/>
            <a:tailEnd type="none" w="med" len="med"/>
          </a:ln>
        </p:spPr>
      </p:sp>
      <p:sp>
        <p:nvSpPr>
          <p:cNvPr id="92" name="Google Shape;92;p13"/>
          <p:cNvSpPr/>
          <p:nvPr/>
        </p:nvSpPr>
        <p:spPr>
          <a:xfrm>
            <a:off x="8424010" y="4492038"/>
            <a:ext cx="537947" cy="572718"/>
          </a:xfrm>
          <a:custGeom>
            <a:avLst/>
            <a:gdLst/>
            <a:ahLst/>
            <a:cxnLst/>
            <a:rect l="l" t="t" r="r" b="b"/>
            <a:pathLst>
              <a:path w="30154" h="32103" extrusionOk="0">
                <a:moveTo>
                  <a:pt x="26479" y="18434"/>
                </a:moveTo>
                <a:cubicBezTo>
                  <a:pt x="26490" y="18834"/>
                  <a:pt x="26493" y="19234"/>
                  <a:pt x="26487" y="19631"/>
                </a:cubicBezTo>
                <a:lnTo>
                  <a:pt x="26487" y="19631"/>
                </a:lnTo>
                <a:cubicBezTo>
                  <a:pt x="26184" y="20181"/>
                  <a:pt x="25839" y="20707"/>
                  <a:pt x="25448" y="21204"/>
                </a:cubicBezTo>
                <a:lnTo>
                  <a:pt x="25448" y="21204"/>
                </a:lnTo>
                <a:cubicBezTo>
                  <a:pt x="25919" y="20335"/>
                  <a:pt x="26256" y="19404"/>
                  <a:pt x="26479" y="18434"/>
                </a:cubicBezTo>
                <a:close/>
                <a:moveTo>
                  <a:pt x="5362" y="25979"/>
                </a:moveTo>
                <a:cubicBezTo>
                  <a:pt x="8299" y="25979"/>
                  <a:pt x="11372" y="26349"/>
                  <a:pt x="14333" y="26349"/>
                </a:cubicBezTo>
                <a:cubicBezTo>
                  <a:pt x="14833" y="26349"/>
                  <a:pt x="15329" y="26339"/>
                  <a:pt x="15821" y="26314"/>
                </a:cubicBezTo>
                <a:lnTo>
                  <a:pt x="15821" y="26314"/>
                </a:lnTo>
                <a:cubicBezTo>
                  <a:pt x="14792" y="26456"/>
                  <a:pt x="13758" y="26511"/>
                  <a:pt x="12722" y="26511"/>
                </a:cubicBezTo>
                <a:cubicBezTo>
                  <a:pt x="10183" y="26511"/>
                  <a:pt x="7629" y="26180"/>
                  <a:pt x="5093" y="25980"/>
                </a:cubicBezTo>
                <a:lnTo>
                  <a:pt x="5093" y="25980"/>
                </a:lnTo>
                <a:cubicBezTo>
                  <a:pt x="5182" y="25980"/>
                  <a:pt x="5272" y="25979"/>
                  <a:pt x="5362" y="25979"/>
                </a:cubicBezTo>
                <a:close/>
                <a:moveTo>
                  <a:pt x="27833" y="0"/>
                </a:moveTo>
                <a:cubicBezTo>
                  <a:pt x="27651" y="0"/>
                  <a:pt x="27452" y="154"/>
                  <a:pt x="27486" y="390"/>
                </a:cubicBezTo>
                <a:cubicBezTo>
                  <a:pt x="28295" y="5715"/>
                  <a:pt x="29355" y="12937"/>
                  <a:pt x="27097" y="18361"/>
                </a:cubicBezTo>
                <a:lnTo>
                  <a:pt x="27097" y="18361"/>
                </a:lnTo>
                <a:cubicBezTo>
                  <a:pt x="27064" y="17228"/>
                  <a:pt x="26968" y="16087"/>
                  <a:pt x="26830" y="14954"/>
                </a:cubicBezTo>
                <a:lnTo>
                  <a:pt x="26830" y="14954"/>
                </a:lnTo>
                <a:cubicBezTo>
                  <a:pt x="26803" y="12694"/>
                  <a:pt x="26337" y="10383"/>
                  <a:pt x="25646" y="8278"/>
                </a:cubicBezTo>
                <a:lnTo>
                  <a:pt x="25646" y="8278"/>
                </a:lnTo>
                <a:cubicBezTo>
                  <a:pt x="25646" y="8278"/>
                  <a:pt x="25646" y="8278"/>
                  <a:pt x="25646" y="8278"/>
                </a:cubicBezTo>
                <a:cubicBezTo>
                  <a:pt x="25601" y="8123"/>
                  <a:pt x="25482" y="8056"/>
                  <a:pt x="25360" y="8056"/>
                </a:cubicBezTo>
                <a:cubicBezTo>
                  <a:pt x="25175" y="8056"/>
                  <a:pt x="24982" y="8210"/>
                  <a:pt x="25033" y="8446"/>
                </a:cubicBezTo>
                <a:cubicBezTo>
                  <a:pt x="25464" y="10438"/>
                  <a:pt x="25896" y="12569"/>
                  <a:pt x="26176" y="14731"/>
                </a:cubicBezTo>
                <a:lnTo>
                  <a:pt x="26176" y="14731"/>
                </a:lnTo>
                <a:cubicBezTo>
                  <a:pt x="26254" y="18447"/>
                  <a:pt x="25118" y="21994"/>
                  <a:pt x="21852" y="24179"/>
                </a:cubicBezTo>
                <a:lnTo>
                  <a:pt x="21852" y="24179"/>
                </a:lnTo>
                <a:cubicBezTo>
                  <a:pt x="19463" y="25438"/>
                  <a:pt x="16838" y="25765"/>
                  <a:pt x="14130" y="25765"/>
                </a:cubicBezTo>
                <a:cubicBezTo>
                  <a:pt x="11191" y="25765"/>
                  <a:pt x="8155" y="25379"/>
                  <a:pt x="5217" y="25379"/>
                </a:cubicBezTo>
                <a:cubicBezTo>
                  <a:pt x="3589" y="25379"/>
                  <a:pt x="1992" y="25498"/>
                  <a:pt x="458" y="25865"/>
                </a:cubicBezTo>
                <a:lnTo>
                  <a:pt x="458" y="25865"/>
                </a:lnTo>
                <a:cubicBezTo>
                  <a:pt x="445" y="25866"/>
                  <a:pt x="432" y="25867"/>
                  <a:pt x="419" y="25868"/>
                </a:cubicBezTo>
                <a:lnTo>
                  <a:pt x="420" y="25875"/>
                </a:lnTo>
                <a:lnTo>
                  <a:pt x="420" y="25875"/>
                </a:lnTo>
                <a:cubicBezTo>
                  <a:pt x="391" y="25882"/>
                  <a:pt x="363" y="25888"/>
                  <a:pt x="335" y="25895"/>
                </a:cubicBezTo>
                <a:cubicBezTo>
                  <a:pt x="0" y="25979"/>
                  <a:pt x="56" y="26509"/>
                  <a:pt x="419" y="26509"/>
                </a:cubicBezTo>
                <a:cubicBezTo>
                  <a:pt x="899" y="26482"/>
                  <a:pt x="1384" y="26471"/>
                  <a:pt x="1873" y="26471"/>
                </a:cubicBezTo>
                <a:cubicBezTo>
                  <a:pt x="5454" y="26471"/>
                  <a:pt x="9238" y="27094"/>
                  <a:pt x="12903" y="27094"/>
                </a:cubicBezTo>
                <a:cubicBezTo>
                  <a:pt x="16096" y="27094"/>
                  <a:pt x="19200" y="26620"/>
                  <a:pt x="21999" y="24849"/>
                </a:cubicBezTo>
                <a:lnTo>
                  <a:pt x="21999" y="24849"/>
                </a:lnTo>
                <a:cubicBezTo>
                  <a:pt x="22919" y="24380"/>
                  <a:pt x="23795" y="23774"/>
                  <a:pt x="24614" y="22996"/>
                </a:cubicBezTo>
                <a:cubicBezTo>
                  <a:pt x="25321" y="22326"/>
                  <a:pt x="25925" y="21600"/>
                  <a:pt x="26439" y="20829"/>
                </a:cubicBezTo>
                <a:lnTo>
                  <a:pt x="26439" y="20829"/>
                </a:lnTo>
                <a:cubicBezTo>
                  <a:pt x="26171" y="24939"/>
                  <a:pt x="24804" y="28785"/>
                  <a:pt x="21241" y="31582"/>
                </a:cubicBezTo>
                <a:cubicBezTo>
                  <a:pt x="20999" y="31781"/>
                  <a:pt x="21228" y="32102"/>
                  <a:pt x="21487" y="32102"/>
                </a:cubicBezTo>
                <a:cubicBezTo>
                  <a:pt x="21554" y="32102"/>
                  <a:pt x="21624" y="32080"/>
                  <a:pt x="21687" y="32028"/>
                </a:cubicBezTo>
                <a:cubicBezTo>
                  <a:pt x="25714" y="28874"/>
                  <a:pt x="27025" y="24408"/>
                  <a:pt x="27106" y="19711"/>
                </a:cubicBezTo>
                <a:lnTo>
                  <a:pt x="27106" y="19711"/>
                </a:lnTo>
                <a:cubicBezTo>
                  <a:pt x="30154" y="13988"/>
                  <a:pt x="29021" y="6266"/>
                  <a:pt x="28099" y="222"/>
                </a:cubicBezTo>
                <a:cubicBezTo>
                  <a:pt x="28066" y="67"/>
                  <a:pt x="27953" y="0"/>
                  <a:pt x="278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3"/>
        <p:cNvGrpSpPr/>
        <p:nvPr/>
      </p:nvGrpSpPr>
      <p:grpSpPr>
        <a:xfrm>
          <a:off x="0" y="0"/>
          <a:ext cx="0" cy="0"/>
          <a:chOff x="0" y="0"/>
          <a:chExt cx="0" cy="0"/>
        </a:xfrm>
      </p:grpSpPr>
      <p:pic>
        <p:nvPicPr>
          <p:cNvPr id="94" name="Google Shape;94;p14"/>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95" name="Google Shape;95;p14"/>
          <p:cNvSpPr txBox="1">
            <a:spLocks noGrp="1"/>
          </p:cNvSpPr>
          <p:nvPr>
            <p:ph type="title"/>
          </p:nvPr>
        </p:nvSpPr>
        <p:spPr>
          <a:xfrm>
            <a:off x="1763025" y="537275"/>
            <a:ext cx="2150400" cy="48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6" name="Google Shape;96;p14"/>
          <p:cNvSpPr/>
          <p:nvPr/>
        </p:nvSpPr>
        <p:spPr>
          <a:xfrm>
            <a:off x="8838203" y="4780729"/>
            <a:ext cx="331425" cy="144250"/>
          </a:xfrm>
          <a:custGeom>
            <a:avLst/>
            <a:gdLst/>
            <a:ahLst/>
            <a:cxnLst/>
            <a:rect l="l" t="t" r="r" b="b"/>
            <a:pathLst>
              <a:path w="13257" h="5770" extrusionOk="0">
                <a:moveTo>
                  <a:pt x="749" y="5770"/>
                </a:moveTo>
                <a:cubicBezTo>
                  <a:pt x="2711" y="5280"/>
                  <a:pt x="4476" y="1585"/>
                  <a:pt x="3046" y="155"/>
                </a:cubicBezTo>
                <a:cubicBezTo>
                  <a:pt x="2427" y="-464"/>
                  <a:pt x="1151" y="1833"/>
                  <a:pt x="1770" y="2452"/>
                </a:cubicBezTo>
                <a:cubicBezTo>
                  <a:pt x="2919" y="3601"/>
                  <a:pt x="6620" y="1337"/>
                  <a:pt x="6620" y="2963"/>
                </a:cubicBezTo>
                <a:cubicBezTo>
                  <a:pt x="6620" y="5197"/>
                  <a:pt x="1817" y="6584"/>
                  <a:pt x="238" y="5005"/>
                </a:cubicBezTo>
                <a:cubicBezTo>
                  <a:pt x="-714" y="4053"/>
                  <a:pt x="2353" y="3309"/>
                  <a:pt x="3557" y="2707"/>
                </a:cubicBezTo>
                <a:cubicBezTo>
                  <a:pt x="6465" y="1253"/>
                  <a:pt x="11584" y="-1101"/>
                  <a:pt x="13257" y="1686"/>
                </a:cubicBezTo>
              </a:path>
            </a:pathLst>
          </a:custGeom>
          <a:noFill/>
          <a:ln w="9525" cap="flat" cmpd="sng">
            <a:solidFill>
              <a:schemeClr val="lt2"/>
            </a:solidFill>
            <a:prstDash val="solid"/>
            <a:round/>
            <a:headEnd type="none" w="med" len="med"/>
            <a:tailEnd type="none" w="med" len="med"/>
          </a:ln>
        </p:spPr>
      </p:sp>
      <p:sp>
        <p:nvSpPr>
          <p:cNvPr id="97" name="Google Shape;97;p14"/>
          <p:cNvSpPr/>
          <p:nvPr/>
        </p:nvSpPr>
        <p:spPr>
          <a:xfrm>
            <a:off x="8787750" y="280450"/>
            <a:ext cx="381868" cy="316284"/>
          </a:xfrm>
          <a:custGeom>
            <a:avLst/>
            <a:gdLst/>
            <a:ahLst/>
            <a:cxnLst/>
            <a:rect l="l" t="t" r="r" b="b"/>
            <a:pathLst>
              <a:path w="24420" h="20226" extrusionOk="0">
                <a:moveTo>
                  <a:pt x="11324" y="0"/>
                </a:moveTo>
                <a:cubicBezTo>
                  <a:pt x="11233" y="0"/>
                  <a:pt x="11146" y="46"/>
                  <a:pt x="11095" y="156"/>
                </a:cubicBezTo>
                <a:lnTo>
                  <a:pt x="11095" y="184"/>
                </a:lnTo>
                <a:cubicBezTo>
                  <a:pt x="9814" y="2793"/>
                  <a:pt x="8410" y="5341"/>
                  <a:pt x="6887" y="7816"/>
                </a:cubicBezTo>
                <a:lnTo>
                  <a:pt x="6887" y="7816"/>
                </a:lnTo>
                <a:cubicBezTo>
                  <a:pt x="4681" y="10933"/>
                  <a:pt x="2478" y="14051"/>
                  <a:pt x="285" y="17161"/>
                </a:cubicBezTo>
                <a:lnTo>
                  <a:pt x="285" y="17161"/>
                </a:lnTo>
                <a:cubicBezTo>
                  <a:pt x="255" y="17198"/>
                  <a:pt x="225" y="17235"/>
                  <a:pt x="195" y="17272"/>
                </a:cubicBezTo>
                <a:lnTo>
                  <a:pt x="203" y="17278"/>
                </a:lnTo>
                <a:lnTo>
                  <a:pt x="203" y="17278"/>
                </a:lnTo>
                <a:cubicBezTo>
                  <a:pt x="191" y="17294"/>
                  <a:pt x="179" y="17311"/>
                  <a:pt x="168" y="17328"/>
                </a:cubicBezTo>
                <a:cubicBezTo>
                  <a:pt x="1" y="17557"/>
                  <a:pt x="224" y="17818"/>
                  <a:pt x="440" y="17818"/>
                </a:cubicBezTo>
                <a:cubicBezTo>
                  <a:pt x="513" y="17818"/>
                  <a:pt x="585" y="17788"/>
                  <a:pt x="641" y="17718"/>
                </a:cubicBezTo>
                <a:cubicBezTo>
                  <a:pt x="658" y="17698"/>
                  <a:pt x="674" y="17677"/>
                  <a:pt x="691" y="17657"/>
                </a:cubicBezTo>
                <a:lnTo>
                  <a:pt x="691" y="17657"/>
                </a:lnTo>
                <a:lnTo>
                  <a:pt x="697" y="17662"/>
                </a:lnTo>
                <a:cubicBezTo>
                  <a:pt x="724" y="17625"/>
                  <a:pt x="750" y="17588"/>
                  <a:pt x="776" y="17550"/>
                </a:cubicBezTo>
                <a:lnTo>
                  <a:pt x="776" y="17550"/>
                </a:lnTo>
                <a:cubicBezTo>
                  <a:pt x="2111" y="15887"/>
                  <a:pt x="3386" y="14180"/>
                  <a:pt x="4600" y="12433"/>
                </a:cubicBezTo>
                <a:lnTo>
                  <a:pt x="4600" y="12433"/>
                </a:lnTo>
                <a:cubicBezTo>
                  <a:pt x="3598" y="14048"/>
                  <a:pt x="2595" y="15661"/>
                  <a:pt x="1589" y="17272"/>
                </a:cubicBezTo>
                <a:cubicBezTo>
                  <a:pt x="1442" y="17503"/>
                  <a:pt x="1644" y="17750"/>
                  <a:pt x="1859" y="17750"/>
                </a:cubicBezTo>
                <a:cubicBezTo>
                  <a:pt x="1930" y="17750"/>
                  <a:pt x="2001" y="17724"/>
                  <a:pt x="2063" y="17662"/>
                </a:cubicBezTo>
                <a:cubicBezTo>
                  <a:pt x="5626" y="14125"/>
                  <a:pt x="9189" y="10588"/>
                  <a:pt x="12752" y="7051"/>
                </a:cubicBezTo>
                <a:lnTo>
                  <a:pt x="12752" y="7051"/>
                </a:lnTo>
                <a:cubicBezTo>
                  <a:pt x="11788" y="10563"/>
                  <a:pt x="9227" y="13259"/>
                  <a:pt x="6412" y="15516"/>
                </a:cubicBezTo>
                <a:cubicBezTo>
                  <a:pt x="6188" y="15690"/>
                  <a:pt x="6363" y="16063"/>
                  <a:pt x="6621" y="16063"/>
                </a:cubicBezTo>
                <a:cubicBezTo>
                  <a:pt x="6652" y="16063"/>
                  <a:pt x="6685" y="16057"/>
                  <a:pt x="6718" y="16045"/>
                </a:cubicBezTo>
                <a:cubicBezTo>
                  <a:pt x="10426" y="14596"/>
                  <a:pt x="14328" y="13592"/>
                  <a:pt x="18314" y="13174"/>
                </a:cubicBezTo>
                <a:cubicBezTo>
                  <a:pt x="18804" y="13111"/>
                  <a:pt x="19302" y="13039"/>
                  <a:pt x="19794" y="13039"/>
                </a:cubicBezTo>
                <a:cubicBezTo>
                  <a:pt x="20171" y="13039"/>
                  <a:pt x="20544" y="13081"/>
                  <a:pt x="20907" y="13202"/>
                </a:cubicBezTo>
                <a:cubicBezTo>
                  <a:pt x="22328" y="13676"/>
                  <a:pt x="22607" y="15014"/>
                  <a:pt x="22691" y="16380"/>
                </a:cubicBezTo>
                <a:cubicBezTo>
                  <a:pt x="22774" y="17746"/>
                  <a:pt x="22747" y="18916"/>
                  <a:pt x="23499" y="20087"/>
                </a:cubicBezTo>
                <a:cubicBezTo>
                  <a:pt x="23565" y="20185"/>
                  <a:pt x="23659" y="20226"/>
                  <a:pt x="23753" y="20226"/>
                </a:cubicBezTo>
                <a:cubicBezTo>
                  <a:pt x="23982" y="20226"/>
                  <a:pt x="24214" y="19989"/>
                  <a:pt x="24057" y="19753"/>
                </a:cubicBezTo>
                <a:cubicBezTo>
                  <a:pt x="22468" y="17328"/>
                  <a:pt x="24419" y="12422"/>
                  <a:pt x="20015" y="12394"/>
                </a:cubicBezTo>
                <a:cubicBezTo>
                  <a:pt x="19972" y="12393"/>
                  <a:pt x="19929" y="12393"/>
                  <a:pt x="19886" y="12393"/>
                </a:cubicBezTo>
                <a:cubicBezTo>
                  <a:pt x="15996" y="12393"/>
                  <a:pt x="11906" y="13478"/>
                  <a:pt x="8183" y="14831"/>
                </a:cubicBezTo>
                <a:lnTo>
                  <a:pt x="8183" y="14831"/>
                </a:lnTo>
                <a:cubicBezTo>
                  <a:pt x="10808" y="12507"/>
                  <a:pt x="12979" y="9706"/>
                  <a:pt x="13576" y="6150"/>
                </a:cubicBezTo>
                <a:cubicBezTo>
                  <a:pt x="13616" y="5930"/>
                  <a:pt x="13455" y="5753"/>
                  <a:pt x="13278" y="5753"/>
                </a:cubicBezTo>
                <a:cubicBezTo>
                  <a:pt x="13209" y="5753"/>
                  <a:pt x="13137" y="5780"/>
                  <a:pt x="13074" y="5843"/>
                </a:cubicBezTo>
                <a:cubicBezTo>
                  <a:pt x="9878" y="9016"/>
                  <a:pt x="6682" y="12188"/>
                  <a:pt x="3502" y="15361"/>
                </a:cubicBezTo>
                <a:lnTo>
                  <a:pt x="3502" y="15361"/>
                </a:lnTo>
                <a:cubicBezTo>
                  <a:pt x="6285" y="10898"/>
                  <a:pt x="9064" y="6418"/>
                  <a:pt x="11823" y="1937"/>
                </a:cubicBezTo>
                <a:lnTo>
                  <a:pt x="11823" y="1937"/>
                </a:lnTo>
                <a:cubicBezTo>
                  <a:pt x="11869" y="1873"/>
                  <a:pt x="11914" y="1809"/>
                  <a:pt x="11959" y="1745"/>
                </a:cubicBezTo>
                <a:lnTo>
                  <a:pt x="11946" y="1737"/>
                </a:lnTo>
                <a:lnTo>
                  <a:pt x="11946" y="1737"/>
                </a:lnTo>
                <a:cubicBezTo>
                  <a:pt x="11951" y="1731"/>
                  <a:pt x="11955" y="1724"/>
                  <a:pt x="11959" y="1717"/>
                </a:cubicBezTo>
                <a:cubicBezTo>
                  <a:pt x="12114" y="1485"/>
                  <a:pt x="11906" y="1266"/>
                  <a:pt x="11689" y="1266"/>
                </a:cubicBezTo>
                <a:cubicBezTo>
                  <a:pt x="11594" y="1266"/>
                  <a:pt x="11497" y="1309"/>
                  <a:pt x="11429" y="1411"/>
                </a:cubicBezTo>
                <a:cubicBezTo>
                  <a:pt x="11110" y="1860"/>
                  <a:pt x="10791" y="2309"/>
                  <a:pt x="10472" y="2759"/>
                </a:cubicBezTo>
                <a:lnTo>
                  <a:pt x="10472" y="2759"/>
                </a:lnTo>
                <a:cubicBezTo>
                  <a:pt x="10866" y="2008"/>
                  <a:pt x="11250" y="1252"/>
                  <a:pt x="11624" y="491"/>
                </a:cubicBezTo>
                <a:cubicBezTo>
                  <a:pt x="11760" y="239"/>
                  <a:pt x="11532" y="0"/>
                  <a:pt x="113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p:nvPr/>
        </p:nvSpPr>
        <p:spPr>
          <a:xfrm rot="2137456">
            <a:off x="-230319" y="4739327"/>
            <a:ext cx="485002" cy="105681"/>
          </a:xfrm>
          <a:custGeom>
            <a:avLst/>
            <a:gdLst/>
            <a:ahLst/>
            <a:cxnLst/>
            <a:rect l="l" t="t" r="r" b="b"/>
            <a:pathLst>
              <a:path w="19399" h="4227" extrusionOk="0">
                <a:moveTo>
                  <a:pt x="0" y="653"/>
                </a:moveTo>
                <a:cubicBezTo>
                  <a:pt x="6575" y="653"/>
                  <a:pt x="17806" y="-2152"/>
                  <a:pt x="19399" y="4227"/>
                </a:cubicBezTo>
              </a:path>
            </a:pathLst>
          </a:custGeom>
          <a:noFill/>
          <a:ln w="9525" cap="flat" cmpd="sng">
            <a:solidFill>
              <a:schemeClr val="lt2"/>
            </a:solidFill>
            <a:prstDash val="solid"/>
            <a:round/>
            <a:headEnd type="none" w="med" len="med"/>
            <a:tailEnd type="none" w="med" len="med"/>
          </a:ln>
        </p:spPr>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99"/>
        <p:cNvGrpSpPr/>
        <p:nvPr/>
      </p:nvGrpSpPr>
      <p:grpSpPr>
        <a:xfrm>
          <a:off x="0" y="0"/>
          <a:ext cx="0" cy="0"/>
          <a:chOff x="0" y="0"/>
          <a:chExt cx="0" cy="0"/>
        </a:xfrm>
      </p:grpSpPr>
      <p:pic>
        <p:nvPicPr>
          <p:cNvPr id="100" name="Google Shape;100;p15"/>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101" name="Google Shape;10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2" name="Google Shape;102;p15"/>
          <p:cNvSpPr/>
          <p:nvPr/>
        </p:nvSpPr>
        <p:spPr>
          <a:xfrm rot="-2426495">
            <a:off x="-210527" y="459084"/>
            <a:ext cx="484996" cy="105679"/>
          </a:xfrm>
          <a:custGeom>
            <a:avLst/>
            <a:gdLst/>
            <a:ahLst/>
            <a:cxnLst/>
            <a:rect l="l" t="t" r="r" b="b"/>
            <a:pathLst>
              <a:path w="19399" h="4227" extrusionOk="0">
                <a:moveTo>
                  <a:pt x="0" y="653"/>
                </a:moveTo>
                <a:cubicBezTo>
                  <a:pt x="6575" y="653"/>
                  <a:pt x="17806" y="-2152"/>
                  <a:pt x="19399" y="4227"/>
                </a:cubicBezTo>
              </a:path>
            </a:pathLst>
          </a:custGeom>
          <a:noFill/>
          <a:ln w="9525" cap="flat" cmpd="sng">
            <a:solidFill>
              <a:schemeClr val="lt2"/>
            </a:solidFill>
            <a:prstDash val="solid"/>
            <a:round/>
            <a:headEnd type="none" w="med" len="med"/>
            <a:tailEnd type="none" w="med" len="med"/>
          </a:ln>
        </p:spPr>
      </p:sp>
      <p:sp>
        <p:nvSpPr>
          <p:cNvPr id="103" name="Google Shape;103;p15"/>
          <p:cNvSpPr/>
          <p:nvPr/>
        </p:nvSpPr>
        <p:spPr>
          <a:xfrm>
            <a:off x="8877078" y="138979"/>
            <a:ext cx="331425" cy="144250"/>
          </a:xfrm>
          <a:custGeom>
            <a:avLst/>
            <a:gdLst/>
            <a:ahLst/>
            <a:cxnLst/>
            <a:rect l="l" t="t" r="r" b="b"/>
            <a:pathLst>
              <a:path w="13257" h="5770" extrusionOk="0">
                <a:moveTo>
                  <a:pt x="749" y="5770"/>
                </a:moveTo>
                <a:cubicBezTo>
                  <a:pt x="2711" y="5280"/>
                  <a:pt x="4476" y="1585"/>
                  <a:pt x="3046" y="155"/>
                </a:cubicBezTo>
                <a:cubicBezTo>
                  <a:pt x="2427" y="-464"/>
                  <a:pt x="1151" y="1833"/>
                  <a:pt x="1770" y="2452"/>
                </a:cubicBezTo>
                <a:cubicBezTo>
                  <a:pt x="2919" y="3601"/>
                  <a:pt x="6620" y="1337"/>
                  <a:pt x="6620" y="2963"/>
                </a:cubicBezTo>
                <a:cubicBezTo>
                  <a:pt x="6620" y="5197"/>
                  <a:pt x="1817" y="6584"/>
                  <a:pt x="238" y="5005"/>
                </a:cubicBezTo>
                <a:cubicBezTo>
                  <a:pt x="-714" y="4053"/>
                  <a:pt x="2353" y="3309"/>
                  <a:pt x="3557" y="2707"/>
                </a:cubicBezTo>
                <a:cubicBezTo>
                  <a:pt x="6465" y="1253"/>
                  <a:pt x="11584" y="-1101"/>
                  <a:pt x="13257" y="1686"/>
                </a:cubicBezTo>
              </a:path>
            </a:pathLst>
          </a:custGeom>
          <a:noFill/>
          <a:ln w="9525" cap="flat" cmpd="sng">
            <a:solidFill>
              <a:schemeClr val="lt2"/>
            </a:solidFill>
            <a:prstDash val="solid"/>
            <a:round/>
            <a:headEnd type="none" w="med" len="med"/>
            <a:tailEnd type="none" w="med" len="med"/>
          </a:ln>
        </p:spPr>
      </p:sp>
      <p:sp>
        <p:nvSpPr>
          <p:cNvPr id="104" name="Google Shape;104;p15"/>
          <p:cNvSpPr/>
          <p:nvPr/>
        </p:nvSpPr>
        <p:spPr>
          <a:xfrm>
            <a:off x="8424010" y="4492038"/>
            <a:ext cx="537947" cy="572718"/>
          </a:xfrm>
          <a:custGeom>
            <a:avLst/>
            <a:gdLst/>
            <a:ahLst/>
            <a:cxnLst/>
            <a:rect l="l" t="t" r="r" b="b"/>
            <a:pathLst>
              <a:path w="30154" h="32103" extrusionOk="0">
                <a:moveTo>
                  <a:pt x="26479" y="18434"/>
                </a:moveTo>
                <a:cubicBezTo>
                  <a:pt x="26490" y="18834"/>
                  <a:pt x="26493" y="19234"/>
                  <a:pt x="26487" y="19631"/>
                </a:cubicBezTo>
                <a:lnTo>
                  <a:pt x="26487" y="19631"/>
                </a:lnTo>
                <a:cubicBezTo>
                  <a:pt x="26184" y="20181"/>
                  <a:pt x="25839" y="20707"/>
                  <a:pt x="25448" y="21204"/>
                </a:cubicBezTo>
                <a:lnTo>
                  <a:pt x="25448" y="21204"/>
                </a:lnTo>
                <a:cubicBezTo>
                  <a:pt x="25919" y="20335"/>
                  <a:pt x="26256" y="19404"/>
                  <a:pt x="26479" y="18434"/>
                </a:cubicBezTo>
                <a:close/>
                <a:moveTo>
                  <a:pt x="5362" y="25979"/>
                </a:moveTo>
                <a:cubicBezTo>
                  <a:pt x="8299" y="25979"/>
                  <a:pt x="11372" y="26349"/>
                  <a:pt x="14333" y="26349"/>
                </a:cubicBezTo>
                <a:cubicBezTo>
                  <a:pt x="14833" y="26349"/>
                  <a:pt x="15329" y="26339"/>
                  <a:pt x="15821" y="26314"/>
                </a:cubicBezTo>
                <a:lnTo>
                  <a:pt x="15821" y="26314"/>
                </a:lnTo>
                <a:cubicBezTo>
                  <a:pt x="14792" y="26456"/>
                  <a:pt x="13758" y="26511"/>
                  <a:pt x="12722" y="26511"/>
                </a:cubicBezTo>
                <a:cubicBezTo>
                  <a:pt x="10183" y="26511"/>
                  <a:pt x="7629" y="26180"/>
                  <a:pt x="5093" y="25980"/>
                </a:cubicBezTo>
                <a:lnTo>
                  <a:pt x="5093" y="25980"/>
                </a:lnTo>
                <a:cubicBezTo>
                  <a:pt x="5182" y="25980"/>
                  <a:pt x="5272" y="25979"/>
                  <a:pt x="5362" y="25979"/>
                </a:cubicBezTo>
                <a:close/>
                <a:moveTo>
                  <a:pt x="27833" y="0"/>
                </a:moveTo>
                <a:cubicBezTo>
                  <a:pt x="27651" y="0"/>
                  <a:pt x="27452" y="154"/>
                  <a:pt x="27486" y="390"/>
                </a:cubicBezTo>
                <a:cubicBezTo>
                  <a:pt x="28295" y="5715"/>
                  <a:pt x="29355" y="12937"/>
                  <a:pt x="27097" y="18361"/>
                </a:cubicBezTo>
                <a:lnTo>
                  <a:pt x="27097" y="18361"/>
                </a:lnTo>
                <a:cubicBezTo>
                  <a:pt x="27064" y="17228"/>
                  <a:pt x="26968" y="16087"/>
                  <a:pt x="26830" y="14954"/>
                </a:cubicBezTo>
                <a:lnTo>
                  <a:pt x="26830" y="14954"/>
                </a:lnTo>
                <a:cubicBezTo>
                  <a:pt x="26803" y="12694"/>
                  <a:pt x="26337" y="10383"/>
                  <a:pt x="25646" y="8278"/>
                </a:cubicBezTo>
                <a:lnTo>
                  <a:pt x="25646" y="8278"/>
                </a:lnTo>
                <a:cubicBezTo>
                  <a:pt x="25646" y="8278"/>
                  <a:pt x="25646" y="8278"/>
                  <a:pt x="25646" y="8278"/>
                </a:cubicBezTo>
                <a:cubicBezTo>
                  <a:pt x="25601" y="8123"/>
                  <a:pt x="25482" y="8056"/>
                  <a:pt x="25360" y="8056"/>
                </a:cubicBezTo>
                <a:cubicBezTo>
                  <a:pt x="25175" y="8056"/>
                  <a:pt x="24982" y="8210"/>
                  <a:pt x="25033" y="8446"/>
                </a:cubicBezTo>
                <a:cubicBezTo>
                  <a:pt x="25464" y="10438"/>
                  <a:pt x="25896" y="12569"/>
                  <a:pt x="26176" y="14731"/>
                </a:cubicBezTo>
                <a:lnTo>
                  <a:pt x="26176" y="14731"/>
                </a:lnTo>
                <a:cubicBezTo>
                  <a:pt x="26254" y="18447"/>
                  <a:pt x="25118" y="21994"/>
                  <a:pt x="21852" y="24179"/>
                </a:cubicBezTo>
                <a:lnTo>
                  <a:pt x="21852" y="24179"/>
                </a:lnTo>
                <a:cubicBezTo>
                  <a:pt x="19463" y="25438"/>
                  <a:pt x="16838" y="25765"/>
                  <a:pt x="14130" y="25765"/>
                </a:cubicBezTo>
                <a:cubicBezTo>
                  <a:pt x="11191" y="25765"/>
                  <a:pt x="8155" y="25379"/>
                  <a:pt x="5217" y="25379"/>
                </a:cubicBezTo>
                <a:cubicBezTo>
                  <a:pt x="3589" y="25379"/>
                  <a:pt x="1992" y="25498"/>
                  <a:pt x="458" y="25865"/>
                </a:cubicBezTo>
                <a:lnTo>
                  <a:pt x="458" y="25865"/>
                </a:lnTo>
                <a:cubicBezTo>
                  <a:pt x="445" y="25866"/>
                  <a:pt x="432" y="25867"/>
                  <a:pt x="419" y="25868"/>
                </a:cubicBezTo>
                <a:lnTo>
                  <a:pt x="420" y="25875"/>
                </a:lnTo>
                <a:lnTo>
                  <a:pt x="420" y="25875"/>
                </a:lnTo>
                <a:cubicBezTo>
                  <a:pt x="391" y="25882"/>
                  <a:pt x="363" y="25888"/>
                  <a:pt x="335" y="25895"/>
                </a:cubicBezTo>
                <a:cubicBezTo>
                  <a:pt x="0" y="25979"/>
                  <a:pt x="56" y="26509"/>
                  <a:pt x="419" y="26509"/>
                </a:cubicBezTo>
                <a:cubicBezTo>
                  <a:pt x="899" y="26482"/>
                  <a:pt x="1384" y="26471"/>
                  <a:pt x="1873" y="26471"/>
                </a:cubicBezTo>
                <a:cubicBezTo>
                  <a:pt x="5454" y="26471"/>
                  <a:pt x="9238" y="27094"/>
                  <a:pt x="12903" y="27094"/>
                </a:cubicBezTo>
                <a:cubicBezTo>
                  <a:pt x="16096" y="27094"/>
                  <a:pt x="19200" y="26620"/>
                  <a:pt x="21999" y="24849"/>
                </a:cubicBezTo>
                <a:lnTo>
                  <a:pt x="21999" y="24849"/>
                </a:lnTo>
                <a:cubicBezTo>
                  <a:pt x="22919" y="24380"/>
                  <a:pt x="23795" y="23774"/>
                  <a:pt x="24614" y="22996"/>
                </a:cubicBezTo>
                <a:cubicBezTo>
                  <a:pt x="25321" y="22326"/>
                  <a:pt x="25925" y="21600"/>
                  <a:pt x="26439" y="20829"/>
                </a:cubicBezTo>
                <a:lnTo>
                  <a:pt x="26439" y="20829"/>
                </a:lnTo>
                <a:cubicBezTo>
                  <a:pt x="26171" y="24939"/>
                  <a:pt x="24804" y="28785"/>
                  <a:pt x="21241" y="31582"/>
                </a:cubicBezTo>
                <a:cubicBezTo>
                  <a:pt x="20999" y="31781"/>
                  <a:pt x="21228" y="32102"/>
                  <a:pt x="21487" y="32102"/>
                </a:cubicBezTo>
                <a:cubicBezTo>
                  <a:pt x="21554" y="32102"/>
                  <a:pt x="21624" y="32080"/>
                  <a:pt x="21687" y="32028"/>
                </a:cubicBezTo>
                <a:cubicBezTo>
                  <a:pt x="25714" y="28874"/>
                  <a:pt x="27025" y="24408"/>
                  <a:pt x="27106" y="19711"/>
                </a:cubicBezTo>
                <a:lnTo>
                  <a:pt x="27106" y="19711"/>
                </a:lnTo>
                <a:cubicBezTo>
                  <a:pt x="30154" y="13988"/>
                  <a:pt x="29021" y="6266"/>
                  <a:pt x="28099" y="222"/>
                </a:cubicBezTo>
                <a:cubicBezTo>
                  <a:pt x="28066" y="67"/>
                  <a:pt x="27953" y="0"/>
                  <a:pt x="278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rot="6430536">
            <a:off x="241899" y="4756316"/>
            <a:ext cx="153174" cy="204774"/>
          </a:xfrm>
          <a:custGeom>
            <a:avLst/>
            <a:gdLst/>
            <a:ahLst/>
            <a:cxnLst/>
            <a:rect l="l" t="t" r="r" b="b"/>
            <a:pathLst>
              <a:path w="6127" h="8191" extrusionOk="0">
                <a:moveTo>
                  <a:pt x="6127" y="1483"/>
                </a:moveTo>
                <a:cubicBezTo>
                  <a:pt x="5099" y="1483"/>
                  <a:pt x="2464" y="776"/>
                  <a:pt x="3319" y="206"/>
                </a:cubicBezTo>
                <a:cubicBezTo>
                  <a:pt x="5263" y="-1090"/>
                  <a:pt x="5891" y="5154"/>
                  <a:pt x="4595" y="7098"/>
                </a:cubicBezTo>
                <a:cubicBezTo>
                  <a:pt x="3724" y="8403"/>
                  <a:pt x="1569" y="8120"/>
                  <a:pt x="0" y="8120"/>
                </a:cubicBezTo>
              </a:path>
            </a:pathLst>
          </a:custGeom>
          <a:noFill/>
          <a:ln w="9525" cap="flat" cmpd="sng">
            <a:solidFill>
              <a:schemeClr val="lt2"/>
            </a:solidFill>
            <a:prstDash val="solid"/>
            <a:round/>
            <a:headEnd type="none" w="med" len="med"/>
            <a:tailEnd type="none" w="med" len="med"/>
          </a:ln>
        </p:spPr>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106"/>
        <p:cNvGrpSpPr/>
        <p:nvPr/>
      </p:nvGrpSpPr>
      <p:grpSpPr>
        <a:xfrm>
          <a:off x="0" y="0"/>
          <a:ext cx="0" cy="0"/>
          <a:chOff x="0" y="0"/>
          <a:chExt cx="0" cy="0"/>
        </a:xfrm>
      </p:grpSpPr>
      <p:pic>
        <p:nvPicPr>
          <p:cNvPr id="107" name="Google Shape;107;p16"/>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108" name="Google Shape;108;p16"/>
          <p:cNvSpPr txBox="1">
            <a:spLocks noGrp="1"/>
          </p:cNvSpPr>
          <p:nvPr>
            <p:ph type="title"/>
          </p:nvPr>
        </p:nvSpPr>
        <p:spPr>
          <a:xfrm>
            <a:off x="4061275" y="3134288"/>
            <a:ext cx="4369500" cy="840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9" name="Google Shape;109;p16"/>
          <p:cNvSpPr txBox="1">
            <a:spLocks noGrp="1"/>
          </p:cNvSpPr>
          <p:nvPr>
            <p:ph type="subTitle" idx="1"/>
          </p:nvPr>
        </p:nvSpPr>
        <p:spPr>
          <a:xfrm>
            <a:off x="4061275" y="3975200"/>
            <a:ext cx="4369500" cy="62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0">
    <p:spTree>
      <p:nvGrpSpPr>
        <p:cNvPr id="1" name="Shape 110"/>
        <p:cNvGrpSpPr/>
        <p:nvPr/>
      </p:nvGrpSpPr>
      <p:grpSpPr>
        <a:xfrm>
          <a:off x="0" y="0"/>
          <a:ext cx="0" cy="0"/>
          <a:chOff x="0" y="0"/>
          <a:chExt cx="0" cy="0"/>
        </a:xfrm>
      </p:grpSpPr>
      <p:pic>
        <p:nvPicPr>
          <p:cNvPr id="111" name="Google Shape;111;p17"/>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112" name="Google Shape;112;p17"/>
          <p:cNvSpPr txBox="1">
            <a:spLocks noGrp="1"/>
          </p:cNvSpPr>
          <p:nvPr>
            <p:ph type="title"/>
          </p:nvPr>
        </p:nvSpPr>
        <p:spPr>
          <a:xfrm>
            <a:off x="5509550" y="445025"/>
            <a:ext cx="2844000" cy="1241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3" name="Google Shape;113;p17"/>
          <p:cNvSpPr txBox="1">
            <a:spLocks noGrp="1"/>
          </p:cNvSpPr>
          <p:nvPr>
            <p:ph type="subTitle" idx="1"/>
          </p:nvPr>
        </p:nvSpPr>
        <p:spPr>
          <a:xfrm>
            <a:off x="5509550" y="1686100"/>
            <a:ext cx="2844000" cy="102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14" name="Google Shape;114;p17"/>
          <p:cNvSpPr/>
          <p:nvPr/>
        </p:nvSpPr>
        <p:spPr>
          <a:xfrm rot="10800000" flipH="1">
            <a:off x="8424010" y="104838"/>
            <a:ext cx="537947" cy="572718"/>
          </a:xfrm>
          <a:custGeom>
            <a:avLst/>
            <a:gdLst/>
            <a:ahLst/>
            <a:cxnLst/>
            <a:rect l="l" t="t" r="r" b="b"/>
            <a:pathLst>
              <a:path w="30154" h="32103" extrusionOk="0">
                <a:moveTo>
                  <a:pt x="26479" y="18434"/>
                </a:moveTo>
                <a:cubicBezTo>
                  <a:pt x="26490" y="18834"/>
                  <a:pt x="26493" y="19234"/>
                  <a:pt x="26487" y="19631"/>
                </a:cubicBezTo>
                <a:lnTo>
                  <a:pt x="26487" y="19631"/>
                </a:lnTo>
                <a:cubicBezTo>
                  <a:pt x="26184" y="20181"/>
                  <a:pt x="25839" y="20707"/>
                  <a:pt x="25448" y="21204"/>
                </a:cubicBezTo>
                <a:lnTo>
                  <a:pt x="25448" y="21204"/>
                </a:lnTo>
                <a:cubicBezTo>
                  <a:pt x="25919" y="20335"/>
                  <a:pt x="26256" y="19404"/>
                  <a:pt x="26479" y="18434"/>
                </a:cubicBezTo>
                <a:close/>
                <a:moveTo>
                  <a:pt x="5362" y="25979"/>
                </a:moveTo>
                <a:cubicBezTo>
                  <a:pt x="8299" y="25979"/>
                  <a:pt x="11372" y="26349"/>
                  <a:pt x="14333" y="26349"/>
                </a:cubicBezTo>
                <a:cubicBezTo>
                  <a:pt x="14833" y="26349"/>
                  <a:pt x="15329" y="26339"/>
                  <a:pt x="15821" y="26314"/>
                </a:cubicBezTo>
                <a:lnTo>
                  <a:pt x="15821" y="26314"/>
                </a:lnTo>
                <a:cubicBezTo>
                  <a:pt x="14792" y="26456"/>
                  <a:pt x="13758" y="26511"/>
                  <a:pt x="12722" y="26511"/>
                </a:cubicBezTo>
                <a:cubicBezTo>
                  <a:pt x="10183" y="26511"/>
                  <a:pt x="7629" y="26180"/>
                  <a:pt x="5093" y="25980"/>
                </a:cubicBezTo>
                <a:lnTo>
                  <a:pt x="5093" y="25980"/>
                </a:lnTo>
                <a:cubicBezTo>
                  <a:pt x="5182" y="25980"/>
                  <a:pt x="5272" y="25979"/>
                  <a:pt x="5362" y="25979"/>
                </a:cubicBezTo>
                <a:close/>
                <a:moveTo>
                  <a:pt x="27833" y="0"/>
                </a:moveTo>
                <a:cubicBezTo>
                  <a:pt x="27651" y="0"/>
                  <a:pt x="27452" y="154"/>
                  <a:pt x="27486" y="390"/>
                </a:cubicBezTo>
                <a:cubicBezTo>
                  <a:pt x="28295" y="5715"/>
                  <a:pt x="29355" y="12937"/>
                  <a:pt x="27097" y="18361"/>
                </a:cubicBezTo>
                <a:lnTo>
                  <a:pt x="27097" y="18361"/>
                </a:lnTo>
                <a:cubicBezTo>
                  <a:pt x="27064" y="17228"/>
                  <a:pt x="26968" y="16087"/>
                  <a:pt x="26830" y="14954"/>
                </a:cubicBezTo>
                <a:lnTo>
                  <a:pt x="26830" y="14954"/>
                </a:lnTo>
                <a:cubicBezTo>
                  <a:pt x="26803" y="12694"/>
                  <a:pt x="26337" y="10383"/>
                  <a:pt x="25646" y="8278"/>
                </a:cubicBezTo>
                <a:lnTo>
                  <a:pt x="25646" y="8278"/>
                </a:lnTo>
                <a:cubicBezTo>
                  <a:pt x="25646" y="8278"/>
                  <a:pt x="25646" y="8278"/>
                  <a:pt x="25646" y="8278"/>
                </a:cubicBezTo>
                <a:cubicBezTo>
                  <a:pt x="25601" y="8123"/>
                  <a:pt x="25482" y="8056"/>
                  <a:pt x="25360" y="8056"/>
                </a:cubicBezTo>
                <a:cubicBezTo>
                  <a:pt x="25175" y="8056"/>
                  <a:pt x="24982" y="8210"/>
                  <a:pt x="25033" y="8446"/>
                </a:cubicBezTo>
                <a:cubicBezTo>
                  <a:pt x="25464" y="10438"/>
                  <a:pt x="25896" y="12569"/>
                  <a:pt x="26176" y="14731"/>
                </a:cubicBezTo>
                <a:lnTo>
                  <a:pt x="26176" y="14731"/>
                </a:lnTo>
                <a:cubicBezTo>
                  <a:pt x="26254" y="18447"/>
                  <a:pt x="25118" y="21994"/>
                  <a:pt x="21852" y="24179"/>
                </a:cubicBezTo>
                <a:lnTo>
                  <a:pt x="21852" y="24179"/>
                </a:lnTo>
                <a:cubicBezTo>
                  <a:pt x="19463" y="25438"/>
                  <a:pt x="16838" y="25765"/>
                  <a:pt x="14130" y="25765"/>
                </a:cubicBezTo>
                <a:cubicBezTo>
                  <a:pt x="11191" y="25765"/>
                  <a:pt x="8155" y="25379"/>
                  <a:pt x="5217" y="25379"/>
                </a:cubicBezTo>
                <a:cubicBezTo>
                  <a:pt x="3589" y="25379"/>
                  <a:pt x="1992" y="25498"/>
                  <a:pt x="458" y="25865"/>
                </a:cubicBezTo>
                <a:lnTo>
                  <a:pt x="458" y="25865"/>
                </a:lnTo>
                <a:cubicBezTo>
                  <a:pt x="445" y="25866"/>
                  <a:pt x="432" y="25867"/>
                  <a:pt x="419" y="25868"/>
                </a:cubicBezTo>
                <a:lnTo>
                  <a:pt x="420" y="25875"/>
                </a:lnTo>
                <a:lnTo>
                  <a:pt x="420" y="25875"/>
                </a:lnTo>
                <a:cubicBezTo>
                  <a:pt x="391" y="25882"/>
                  <a:pt x="363" y="25888"/>
                  <a:pt x="335" y="25895"/>
                </a:cubicBezTo>
                <a:cubicBezTo>
                  <a:pt x="0" y="25979"/>
                  <a:pt x="56" y="26509"/>
                  <a:pt x="419" y="26509"/>
                </a:cubicBezTo>
                <a:cubicBezTo>
                  <a:pt x="899" y="26482"/>
                  <a:pt x="1384" y="26471"/>
                  <a:pt x="1873" y="26471"/>
                </a:cubicBezTo>
                <a:cubicBezTo>
                  <a:pt x="5454" y="26471"/>
                  <a:pt x="9238" y="27094"/>
                  <a:pt x="12903" y="27094"/>
                </a:cubicBezTo>
                <a:cubicBezTo>
                  <a:pt x="16096" y="27094"/>
                  <a:pt x="19200" y="26620"/>
                  <a:pt x="21999" y="24849"/>
                </a:cubicBezTo>
                <a:lnTo>
                  <a:pt x="21999" y="24849"/>
                </a:lnTo>
                <a:cubicBezTo>
                  <a:pt x="22919" y="24380"/>
                  <a:pt x="23795" y="23774"/>
                  <a:pt x="24614" y="22996"/>
                </a:cubicBezTo>
                <a:cubicBezTo>
                  <a:pt x="25321" y="22326"/>
                  <a:pt x="25925" y="21600"/>
                  <a:pt x="26439" y="20829"/>
                </a:cubicBezTo>
                <a:lnTo>
                  <a:pt x="26439" y="20829"/>
                </a:lnTo>
                <a:cubicBezTo>
                  <a:pt x="26171" y="24939"/>
                  <a:pt x="24804" y="28785"/>
                  <a:pt x="21241" y="31582"/>
                </a:cubicBezTo>
                <a:cubicBezTo>
                  <a:pt x="20999" y="31781"/>
                  <a:pt x="21228" y="32102"/>
                  <a:pt x="21487" y="32102"/>
                </a:cubicBezTo>
                <a:cubicBezTo>
                  <a:pt x="21554" y="32102"/>
                  <a:pt x="21624" y="32080"/>
                  <a:pt x="21687" y="32028"/>
                </a:cubicBezTo>
                <a:cubicBezTo>
                  <a:pt x="25714" y="28874"/>
                  <a:pt x="27025" y="24408"/>
                  <a:pt x="27106" y="19711"/>
                </a:cubicBezTo>
                <a:lnTo>
                  <a:pt x="27106" y="19711"/>
                </a:lnTo>
                <a:cubicBezTo>
                  <a:pt x="30154" y="13988"/>
                  <a:pt x="29021" y="6266"/>
                  <a:pt x="28099" y="222"/>
                </a:cubicBezTo>
                <a:cubicBezTo>
                  <a:pt x="28066" y="67"/>
                  <a:pt x="27953" y="0"/>
                  <a:pt x="278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34"/>
        <p:cNvGrpSpPr/>
        <p:nvPr/>
      </p:nvGrpSpPr>
      <p:grpSpPr>
        <a:xfrm>
          <a:off x="0" y="0"/>
          <a:ext cx="0" cy="0"/>
          <a:chOff x="0" y="0"/>
          <a:chExt cx="0" cy="0"/>
        </a:xfrm>
      </p:grpSpPr>
      <p:pic>
        <p:nvPicPr>
          <p:cNvPr id="135" name="Google Shape;135;p20"/>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136" name="Google Shape;13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7" name="Google Shape;137;p20"/>
          <p:cNvSpPr txBox="1">
            <a:spLocks noGrp="1"/>
          </p:cNvSpPr>
          <p:nvPr>
            <p:ph type="subTitle" idx="1"/>
          </p:nvPr>
        </p:nvSpPr>
        <p:spPr>
          <a:xfrm>
            <a:off x="713226" y="1847400"/>
            <a:ext cx="3206700" cy="10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38" name="Google Shape;138;p20"/>
          <p:cNvSpPr txBox="1">
            <a:spLocks noGrp="1"/>
          </p:cNvSpPr>
          <p:nvPr>
            <p:ph type="subTitle" idx="2"/>
          </p:nvPr>
        </p:nvSpPr>
        <p:spPr>
          <a:xfrm>
            <a:off x="4667206" y="1847400"/>
            <a:ext cx="3313500" cy="10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39" name="Google Shape;139;p20"/>
          <p:cNvSpPr txBox="1">
            <a:spLocks noGrp="1"/>
          </p:cNvSpPr>
          <p:nvPr>
            <p:ph type="subTitle" idx="3"/>
          </p:nvPr>
        </p:nvSpPr>
        <p:spPr>
          <a:xfrm>
            <a:off x="713226" y="3515600"/>
            <a:ext cx="3206700" cy="10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40" name="Google Shape;140;p20"/>
          <p:cNvSpPr txBox="1">
            <a:spLocks noGrp="1"/>
          </p:cNvSpPr>
          <p:nvPr>
            <p:ph type="subTitle" idx="4"/>
          </p:nvPr>
        </p:nvSpPr>
        <p:spPr>
          <a:xfrm>
            <a:off x="4667204" y="3507975"/>
            <a:ext cx="3313500" cy="10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41" name="Google Shape;141;p20"/>
          <p:cNvSpPr txBox="1">
            <a:spLocks noGrp="1"/>
          </p:cNvSpPr>
          <p:nvPr>
            <p:ph type="subTitle" idx="5"/>
          </p:nvPr>
        </p:nvSpPr>
        <p:spPr>
          <a:xfrm>
            <a:off x="713225" y="1477850"/>
            <a:ext cx="32067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2" name="Google Shape;142;p20"/>
          <p:cNvSpPr txBox="1">
            <a:spLocks noGrp="1"/>
          </p:cNvSpPr>
          <p:nvPr>
            <p:ph type="subTitle" idx="6"/>
          </p:nvPr>
        </p:nvSpPr>
        <p:spPr>
          <a:xfrm>
            <a:off x="713225" y="3138500"/>
            <a:ext cx="32067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3" name="Google Shape;143;p20"/>
          <p:cNvSpPr txBox="1">
            <a:spLocks noGrp="1"/>
          </p:cNvSpPr>
          <p:nvPr>
            <p:ph type="subTitle" idx="7"/>
          </p:nvPr>
        </p:nvSpPr>
        <p:spPr>
          <a:xfrm>
            <a:off x="4667175" y="1477850"/>
            <a:ext cx="33135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4" name="Google Shape;144;p20"/>
          <p:cNvSpPr txBox="1">
            <a:spLocks noGrp="1"/>
          </p:cNvSpPr>
          <p:nvPr>
            <p:ph type="subTitle" idx="8"/>
          </p:nvPr>
        </p:nvSpPr>
        <p:spPr>
          <a:xfrm>
            <a:off x="4667175" y="3138500"/>
            <a:ext cx="33135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5" name="Google Shape;145;p20"/>
          <p:cNvSpPr/>
          <p:nvPr/>
        </p:nvSpPr>
        <p:spPr>
          <a:xfrm rot="1525791">
            <a:off x="-166525" y="1227100"/>
            <a:ext cx="312671" cy="108499"/>
          </a:xfrm>
          <a:custGeom>
            <a:avLst/>
            <a:gdLst/>
            <a:ahLst/>
            <a:cxnLst/>
            <a:rect l="l" t="t" r="r" b="b"/>
            <a:pathLst>
              <a:path w="12507" h="4340" extrusionOk="0">
                <a:moveTo>
                  <a:pt x="0" y="0"/>
                </a:moveTo>
                <a:cubicBezTo>
                  <a:pt x="4413" y="0"/>
                  <a:pt x="9861" y="808"/>
                  <a:pt x="12507" y="4340"/>
                </a:cubicBezTo>
              </a:path>
            </a:pathLst>
          </a:custGeom>
          <a:noFill/>
          <a:ln w="9525" cap="flat" cmpd="sng">
            <a:solidFill>
              <a:schemeClr val="lt2"/>
            </a:solidFill>
            <a:prstDash val="solid"/>
            <a:round/>
            <a:headEnd type="none" w="med" len="med"/>
            <a:tailEnd type="none" w="med" len="med"/>
          </a:ln>
        </p:spPr>
      </p:sp>
      <p:sp>
        <p:nvSpPr>
          <p:cNvPr id="146" name="Google Shape;146;p20"/>
          <p:cNvSpPr/>
          <p:nvPr/>
        </p:nvSpPr>
        <p:spPr>
          <a:xfrm rot="-570835">
            <a:off x="278832" y="4620437"/>
            <a:ext cx="220400" cy="258941"/>
          </a:xfrm>
          <a:custGeom>
            <a:avLst/>
            <a:gdLst/>
            <a:ahLst/>
            <a:cxnLst/>
            <a:rect l="l" t="t" r="r" b="b"/>
            <a:pathLst>
              <a:path w="13799" h="16212" extrusionOk="0">
                <a:moveTo>
                  <a:pt x="2992" y="630"/>
                </a:moveTo>
                <a:cubicBezTo>
                  <a:pt x="3238" y="630"/>
                  <a:pt x="3490" y="691"/>
                  <a:pt x="3734" y="796"/>
                </a:cubicBezTo>
                <a:lnTo>
                  <a:pt x="3734" y="796"/>
                </a:lnTo>
                <a:cubicBezTo>
                  <a:pt x="3428" y="1099"/>
                  <a:pt x="3252" y="1603"/>
                  <a:pt x="3178" y="2076"/>
                </a:cubicBezTo>
                <a:cubicBezTo>
                  <a:pt x="2727" y="5110"/>
                  <a:pt x="3972" y="8051"/>
                  <a:pt x="4905" y="11019"/>
                </a:cubicBezTo>
                <a:lnTo>
                  <a:pt x="4905" y="11019"/>
                </a:lnTo>
                <a:cubicBezTo>
                  <a:pt x="4280" y="9919"/>
                  <a:pt x="3557" y="8863"/>
                  <a:pt x="2900" y="7762"/>
                </a:cubicBezTo>
                <a:cubicBezTo>
                  <a:pt x="2119" y="6452"/>
                  <a:pt x="1339" y="4975"/>
                  <a:pt x="1283" y="3414"/>
                </a:cubicBezTo>
                <a:cubicBezTo>
                  <a:pt x="1255" y="2996"/>
                  <a:pt x="1255" y="2466"/>
                  <a:pt x="1394" y="2048"/>
                </a:cubicBezTo>
                <a:cubicBezTo>
                  <a:pt x="1786" y="1012"/>
                  <a:pt x="2375" y="630"/>
                  <a:pt x="2992" y="630"/>
                </a:cubicBezTo>
                <a:close/>
                <a:moveTo>
                  <a:pt x="4976" y="1746"/>
                </a:moveTo>
                <a:cubicBezTo>
                  <a:pt x="5068" y="1857"/>
                  <a:pt x="5151" y="1972"/>
                  <a:pt x="5228" y="2091"/>
                </a:cubicBezTo>
                <a:lnTo>
                  <a:pt x="5228" y="2091"/>
                </a:lnTo>
                <a:cubicBezTo>
                  <a:pt x="5343" y="2309"/>
                  <a:pt x="5457" y="2527"/>
                  <a:pt x="5548" y="2745"/>
                </a:cubicBezTo>
                <a:cubicBezTo>
                  <a:pt x="5589" y="2830"/>
                  <a:pt x="5628" y="2914"/>
                  <a:pt x="5667" y="2999"/>
                </a:cubicBezTo>
                <a:lnTo>
                  <a:pt x="5667" y="2999"/>
                </a:lnTo>
                <a:cubicBezTo>
                  <a:pt x="5849" y="3494"/>
                  <a:pt x="5974" y="4018"/>
                  <a:pt x="6105" y="4529"/>
                </a:cubicBezTo>
                <a:cubicBezTo>
                  <a:pt x="6133" y="4657"/>
                  <a:pt x="6217" y="4725"/>
                  <a:pt x="6314" y="4745"/>
                </a:cubicBezTo>
                <a:lnTo>
                  <a:pt x="6314" y="4745"/>
                </a:lnTo>
                <a:cubicBezTo>
                  <a:pt x="6377" y="4950"/>
                  <a:pt x="6437" y="5157"/>
                  <a:pt x="6496" y="5365"/>
                </a:cubicBezTo>
                <a:cubicBezTo>
                  <a:pt x="6540" y="5520"/>
                  <a:pt x="6663" y="5587"/>
                  <a:pt x="6789" y="5587"/>
                </a:cubicBezTo>
                <a:cubicBezTo>
                  <a:pt x="6980" y="5587"/>
                  <a:pt x="7176" y="5433"/>
                  <a:pt x="7109" y="5198"/>
                </a:cubicBezTo>
                <a:cubicBezTo>
                  <a:pt x="7108" y="5194"/>
                  <a:pt x="7107" y="5191"/>
                  <a:pt x="7106" y="5187"/>
                </a:cubicBezTo>
                <a:lnTo>
                  <a:pt x="7106" y="5187"/>
                </a:lnTo>
                <a:cubicBezTo>
                  <a:pt x="7114" y="5188"/>
                  <a:pt x="7122" y="5188"/>
                  <a:pt x="7130" y="5188"/>
                </a:cubicBezTo>
                <a:cubicBezTo>
                  <a:pt x="7256" y="5188"/>
                  <a:pt x="7379" y="5122"/>
                  <a:pt x="7415" y="4975"/>
                </a:cubicBezTo>
                <a:cubicBezTo>
                  <a:pt x="7496" y="4618"/>
                  <a:pt x="7572" y="4227"/>
                  <a:pt x="7682" y="3849"/>
                </a:cubicBezTo>
                <a:lnTo>
                  <a:pt x="7682" y="3849"/>
                </a:lnTo>
                <a:cubicBezTo>
                  <a:pt x="8168" y="2911"/>
                  <a:pt x="9243" y="2139"/>
                  <a:pt x="10281" y="2139"/>
                </a:cubicBezTo>
                <a:cubicBezTo>
                  <a:pt x="10364" y="2139"/>
                  <a:pt x="10447" y="2144"/>
                  <a:pt x="10530" y="2154"/>
                </a:cubicBezTo>
                <a:lnTo>
                  <a:pt x="10530" y="2154"/>
                </a:lnTo>
                <a:cubicBezTo>
                  <a:pt x="11158" y="2589"/>
                  <a:pt x="11585" y="3456"/>
                  <a:pt x="11764" y="4083"/>
                </a:cubicBezTo>
                <a:cubicBezTo>
                  <a:pt x="12210" y="5504"/>
                  <a:pt x="11959" y="7093"/>
                  <a:pt x="11485" y="8459"/>
                </a:cubicBezTo>
                <a:cubicBezTo>
                  <a:pt x="10597" y="11019"/>
                  <a:pt x="8730" y="13089"/>
                  <a:pt x="6388" y="14395"/>
                </a:cubicBezTo>
                <a:lnTo>
                  <a:pt x="6388" y="14395"/>
                </a:lnTo>
                <a:cubicBezTo>
                  <a:pt x="6379" y="14309"/>
                  <a:pt x="6367" y="14225"/>
                  <a:pt x="6356" y="14146"/>
                </a:cubicBezTo>
                <a:cubicBezTo>
                  <a:pt x="6022" y="11498"/>
                  <a:pt x="4934" y="9017"/>
                  <a:pt x="4293" y="6452"/>
                </a:cubicBezTo>
                <a:cubicBezTo>
                  <a:pt x="4154" y="5923"/>
                  <a:pt x="4015" y="5365"/>
                  <a:pt x="3931" y="4808"/>
                </a:cubicBezTo>
                <a:cubicBezTo>
                  <a:pt x="3847" y="4334"/>
                  <a:pt x="3485" y="2271"/>
                  <a:pt x="3847" y="1825"/>
                </a:cubicBezTo>
                <a:lnTo>
                  <a:pt x="4976" y="1746"/>
                </a:lnTo>
                <a:close/>
                <a:moveTo>
                  <a:pt x="12619" y="6091"/>
                </a:moveTo>
                <a:cubicBezTo>
                  <a:pt x="12681" y="7418"/>
                  <a:pt x="12452" y="8772"/>
                  <a:pt x="12043" y="10020"/>
                </a:cubicBezTo>
                <a:cubicBezTo>
                  <a:pt x="11541" y="11553"/>
                  <a:pt x="10733" y="13059"/>
                  <a:pt x="9478" y="14118"/>
                </a:cubicBezTo>
                <a:cubicBezTo>
                  <a:pt x="9061" y="14461"/>
                  <a:pt x="7846" y="15431"/>
                  <a:pt x="7085" y="15431"/>
                </a:cubicBezTo>
                <a:cubicBezTo>
                  <a:pt x="6981" y="15431"/>
                  <a:pt x="6886" y="15413"/>
                  <a:pt x="6802" y="15372"/>
                </a:cubicBezTo>
                <a:cubicBezTo>
                  <a:pt x="6739" y="15385"/>
                  <a:pt x="6684" y="15391"/>
                  <a:pt x="6634" y="15391"/>
                </a:cubicBezTo>
                <a:cubicBezTo>
                  <a:pt x="6444" y="15391"/>
                  <a:pt x="6354" y="15296"/>
                  <a:pt x="6355" y="15107"/>
                </a:cubicBezTo>
                <a:lnTo>
                  <a:pt x="6355" y="15107"/>
                </a:lnTo>
                <a:cubicBezTo>
                  <a:pt x="9634" y="13410"/>
                  <a:pt x="12480" y="9907"/>
                  <a:pt x="12619" y="6091"/>
                </a:cubicBezTo>
                <a:close/>
                <a:moveTo>
                  <a:pt x="3088" y="0"/>
                </a:moveTo>
                <a:cubicBezTo>
                  <a:pt x="1752" y="0"/>
                  <a:pt x="871" y="1106"/>
                  <a:pt x="670" y="2438"/>
                </a:cubicBezTo>
                <a:cubicBezTo>
                  <a:pt x="1" y="7093"/>
                  <a:pt x="5018" y="10634"/>
                  <a:pt x="5771" y="14982"/>
                </a:cubicBezTo>
                <a:cubicBezTo>
                  <a:pt x="5774" y="15011"/>
                  <a:pt x="5782" y="15037"/>
                  <a:pt x="5792" y="15060"/>
                </a:cubicBezTo>
                <a:lnTo>
                  <a:pt x="5792" y="15060"/>
                </a:lnTo>
                <a:cubicBezTo>
                  <a:pt x="5814" y="15340"/>
                  <a:pt x="5827" y="15620"/>
                  <a:pt x="5827" y="15902"/>
                </a:cubicBezTo>
                <a:cubicBezTo>
                  <a:pt x="5827" y="16032"/>
                  <a:pt x="5948" y="16211"/>
                  <a:pt x="6101" y="16211"/>
                </a:cubicBezTo>
                <a:cubicBezTo>
                  <a:pt x="6111" y="16211"/>
                  <a:pt x="6122" y="16210"/>
                  <a:pt x="6133" y="16209"/>
                </a:cubicBezTo>
                <a:cubicBezTo>
                  <a:pt x="11234" y="15540"/>
                  <a:pt x="13799" y="9825"/>
                  <a:pt x="13158" y="5142"/>
                </a:cubicBezTo>
                <a:cubicBezTo>
                  <a:pt x="12958" y="3669"/>
                  <a:pt x="12423" y="1928"/>
                  <a:pt x="10872" y="1600"/>
                </a:cubicBezTo>
                <a:lnTo>
                  <a:pt x="10872" y="1600"/>
                </a:lnTo>
                <a:cubicBezTo>
                  <a:pt x="10608" y="1430"/>
                  <a:pt x="10312" y="1312"/>
                  <a:pt x="9980" y="1267"/>
                </a:cubicBezTo>
                <a:cubicBezTo>
                  <a:pt x="9855" y="1249"/>
                  <a:pt x="9734" y="1240"/>
                  <a:pt x="9618" y="1240"/>
                </a:cubicBezTo>
                <a:cubicBezTo>
                  <a:pt x="8441" y="1240"/>
                  <a:pt x="7723" y="2169"/>
                  <a:pt x="7282" y="3222"/>
                </a:cubicBezTo>
                <a:lnTo>
                  <a:pt x="7282" y="3222"/>
                </a:lnTo>
                <a:cubicBezTo>
                  <a:pt x="7073" y="3544"/>
                  <a:pt x="6923" y="3901"/>
                  <a:pt x="6850" y="4282"/>
                </a:cubicBezTo>
                <a:lnTo>
                  <a:pt x="6850" y="4282"/>
                </a:lnTo>
                <a:cubicBezTo>
                  <a:pt x="6467" y="2947"/>
                  <a:pt x="5847" y="1066"/>
                  <a:pt x="4879" y="626"/>
                </a:cubicBezTo>
                <a:cubicBezTo>
                  <a:pt x="4859" y="618"/>
                  <a:pt x="4839" y="610"/>
                  <a:pt x="4820" y="603"/>
                </a:cubicBezTo>
                <a:lnTo>
                  <a:pt x="4820" y="603"/>
                </a:lnTo>
                <a:cubicBezTo>
                  <a:pt x="4466" y="328"/>
                  <a:pt x="4045" y="129"/>
                  <a:pt x="3541" y="41"/>
                </a:cubicBezTo>
                <a:cubicBezTo>
                  <a:pt x="3385" y="14"/>
                  <a:pt x="3234" y="0"/>
                  <a:pt x="3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0"/>
          <p:cNvSpPr/>
          <p:nvPr/>
        </p:nvSpPr>
        <p:spPr>
          <a:xfrm>
            <a:off x="8838203" y="4780729"/>
            <a:ext cx="331425" cy="144250"/>
          </a:xfrm>
          <a:custGeom>
            <a:avLst/>
            <a:gdLst/>
            <a:ahLst/>
            <a:cxnLst/>
            <a:rect l="l" t="t" r="r" b="b"/>
            <a:pathLst>
              <a:path w="13257" h="5770" extrusionOk="0">
                <a:moveTo>
                  <a:pt x="749" y="5770"/>
                </a:moveTo>
                <a:cubicBezTo>
                  <a:pt x="2711" y="5280"/>
                  <a:pt x="4476" y="1585"/>
                  <a:pt x="3046" y="155"/>
                </a:cubicBezTo>
                <a:cubicBezTo>
                  <a:pt x="2427" y="-464"/>
                  <a:pt x="1151" y="1833"/>
                  <a:pt x="1770" y="2452"/>
                </a:cubicBezTo>
                <a:cubicBezTo>
                  <a:pt x="2919" y="3601"/>
                  <a:pt x="6620" y="1337"/>
                  <a:pt x="6620" y="2963"/>
                </a:cubicBezTo>
                <a:cubicBezTo>
                  <a:pt x="6620" y="5197"/>
                  <a:pt x="1817" y="6584"/>
                  <a:pt x="238" y="5005"/>
                </a:cubicBezTo>
                <a:cubicBezTo>
                  <a:pt x="-714" y="4053"/>
                  <a:pt x="2353" y="3309"/>
                  <a:pt x="3557" y="2707"/>
                </a:cubicBezTo>
                <a:cubicBezTo>
                  <a:pt x="6465" y="1253"/>
                  <a:pt x="11584" y="-1101"/>
                  <a:pt x="13257" y="1686"/>
                </a:cubicBezTo>
              </a:path>
            </a:pathLst>
          </a:custGeom>
          <a:noFill/>
          <a:ln w="9525" cap="flat" cmpd="sng">
            <a:solidFill>
              <a:schemeClr val="lt2"/>
            </a:solidFill>
            <a:prstDash val="solid"/>
            <a:round/>
            <a:headEnd type="none" w="med" len="med"/>
            <a:tailEnd type="none" w="med" len="med"/>
          </a:ln>
        </p:spPr>
      </p:sp>
      <p:sp>
        <p:nvSpPr>
          <p:cNvPr id="148" name="Google Shape;148;p20"/>
          <p:cNvSpPr/>
          <p:nvPr/>
        </p:nvSpPr>
        <p:spPr>
          <a:xfrm>
            <a:off x="8787750" y="2661875"/>
            <a:ext cx="381868" cy="316284"/>
          </a:xfrm>
          <a:custGeom>
            <a:avLst/>
            <a:gdLst/>
            <a:ahLst/>
            <a:cxnLst/>
            <a:rect l="l" t="t" r="r" b="b"/>
            <a:pathLst>
              <a:path w="24420" h="20226" extrusionOk="0">
                <a:moveTo>
                  <a:pt x="11324" y="0"/>
                </a:moveTo>
                <a:cubicBezTo>
                  <a:pt x="11233" y="0"/>
                  <a:pt x="11146" y="46"/>
                  <a:pt x="11095" y="156"/>
                </a:cubicBezTo>
                <a:lnTo>
                  <a:pt x="11095" y="184"/>
                </a:lnTo>
                <a:cubicBezTo>
                  <a:pt x="9814" y="2793"/>
                  <a:pt x="8410" y="5341"/>
                  <a:pt x="6887" y="7816"/>
                </a:cubicBezTo>
                <a:lnTo>
                  <a:pt x="6887" y="7816"/>
                </a:lnTo>
                <a:cubicBezTo>
                  <a:pt x="4681" y="10933"/>
                  <a:pt x="2478" y="14051"/>
                  <a:pt x="285" y="17161"/>
                </a:cubicBezTo>
                <a:lnTo>
                  <a:pt x="285" y="17161"/>
                </a:lnTo>
                <a:cubicBezTo>
                  <a:pt x="255" y="17198"/>
                  <a:pt x="225" y="17235"/>
                  <a:pt x="195" y="17272"/>
                </a:cubicBezTo>
                <a:lnTo>
                  <a:pt x="203" y="17278"/>
                </a:lnTo>
                <a:lnTo>
                  <a:pt x="203" y="17278"/>
                </a:lnTo>
                <a:cubicBezTo>
                  <a:pt x="191" y="17294"/>
                  <a:pt x="179" y="17311"/>
                  <a:pt x="168" y="17328"/>
                </a:cubicBezTo>
                <a:cubicBezTo>
                  <a:pt x="1" y="17557"/>
                  <a:pt x="224" y="17818"/>
                  <a:pt x="440" y="17818"/>
                </a:cubicBezTo>
                <a:cubicBezTo>
                  <a:pt x="513" y="17818"/>
                  <a:pt x="585" y="17788"/>
                  <a:pt x="641" y="17718"/>
                </a:cubicBezTo>
                <a:cubicBezTo>
                  <a:pt x="658" y="17698"/>
                  <a:pt x="674" y="17677"/>
                  <a:pt x="691" y="17657"/>
                </a:cubicBezTo>
                <a:lnTo>
                  <a:pt x="691" y="17657"/>
                </a:lnTo>
                <a:lnTo>
                  <a:pt x="697" y="17662"/>
                </a:lnTo>
                <a:cubicBezTo>
                  <a:pt x="724" y="17625"/>
                  <a:pt x="750" y="17588"/>
                  <a:pt x="776" y="17550"/>
                </a:cubicBezTo>
                <a:lnTo>
                  <a:pt x="776" y="17550"/>
                </a:lnTo>
                <a:cubicBezTo>
                  <a:pt x="2111" y="15887"/>
                  <a:pt x="3386" y="14180"/>
                  <a:pt x="4600" y="12433"/>
                </a:cubicBezTo>
                <a:lnTo>
                  <a:pt x="4600" y="12433"/>
                </a:lnTo>
                <a:cubicBezTo>
                  <a:pt x="3598" y="14048"/>
                  <a:pt x="2595" y="15661"/>
                  <a:pt x="1589" y="17272"/>
                </a:cubicBezTo>
                <a:cubicBezTo>
                  <a:pt x="1442" y="17503"/>
                  <a:pt x="1644" y="17750"/>
                  <a:pt x="1859" y="17750"/>
                </a:cubicBezTo>
                <a:cubicBezTo>
                  <a:pt x="1930" y="17750"/>
                  <a:pt x="2001" y="17724"/>
                  <a:pt x="2063" y="17662"/>
                </a:cubicBezTo>
                <a:cubicBezTo>
                  <a:pt x="5626" y="14125"/>
                  <a:pt x="9189" y="10588"/>
                  <a:pt x="12752" y="7051"/>
                </a:cubicBezTo>
                <a:lnTo>
                  <a:pt x="12752" y="7051"/>
                </a:lnTo>
                <a:cubicBezTo>
                  <a:pt x="11788" y="10563"/>
                  <a:pt x="9227" y="13259"/>
                  <a:pt x="6412" y="15516"/>
                </a:cubicBezTo>
                <a:cubicBezTo>
                  <a:pt x="6188" y="15690"/>
                  <a:pt x="6363" y="16063"/>
                  <a:pt x="6621" y="16063"/>
                </a:cubicBezTo>
                <a:cubicBezTo>
                  <a:pt x="6652" y="16063"/>
                  <a:pt x="6685" y="16057"/>
                  <a:pt x="6718" y="16045"/>
                </a:cubicBezTo>
                <a:cubicBezTo>
                  <a:pt x="10426" y="14596"/>
                  <a:pt x="14328" y="13592"/>
                  <a:pt x="18314" y="13174"/>
                </a:cubicBezTo>
                <a:cubicBezTo>
                  <a:pt x="18804" y="13111"/>
                  <a:pt x="19302" y="13039"/>
                  <a:pt x="19794" y="13039"/>
                </a:cubicBezTo>
                <a:cubicBezTo>
                  <a:pt x="20171" y="13039"/>
                  <a:pt x="20544" y="13081"/>
                  <a:pt x="20907" y="13202"/>
                </a:cubicBezTo>
                <a:cubicBezTo>
                  <a:pt x="22328" y="13676"/>
                  <a:pt x="22607" y="15014"/>
                  <a:pt x="22691" y="16380"/>
                </a:cubicBezTo>
                <a:cubicBezTo>
                  <a:pt x="22774" y="17746"/>
                  <a:pt x="22747" y="18916"/>
                  <a:pt x="23499" y="20087"/>
                </a:cubicBezTo>
                <a:cubicBezTo>
                  <a:pt x="23565" y="20185"/>
                  <a:pt x="23659" y="20226"/>
                  <a:pt x="23753" y="20226"/>
                </a:cubicBezTo>
                <a:cubicBezTo>
                  <a:pt x="23982" y="20226"/>
                  <a:pt x="24214" y="19989"/>
                  <a:pt x="24057" y="19753"/>
                </a:cubicBezTo>
                <a:cubicBezTo>
                  <a:pt x="22468" y="17328"/>
                  <a:pt x="24419" y="12422"/>
                  <a:pt x="20015" y="12394"/>
                </a:cubicBezTo>
                <a:cubicBezTo>
                  <a:pt x="19972" y="12393"/>
                  <a:pt x="19929" y="12393"/>
                  <a:pt x="19886" y="12393"/>
                </a:cubicBezTo>
                <a:cubicBezTo>
                  <a:pt x="15996" y="12393"/>
                  <a:pt x="11906" y="13478"/>
                  <a:pt x="8183" y="14831"/>
                </a:cubicBezTo>
                <a:lnTo>
                  <a:pt x="8183" y="14831"/>
                </a:lnTo>
                <a:cubicBezTo>
                  <a:pt x="10808" y="12507"/>
                  <a:pt x="12979" y="9706"/>
                  <a:pt x="13576" y="6150"/>
                </a:cubicBezTo>
                <a:cubicBezTo>
                  <a:pt x="13616" y="5930"/>
                  <a:pt x="13455" y="5753"/>
                  <a:pt x="13278" y="5753"/>
                </a:cubicBezTo>
                <a:cubicBezTo>
                  <a:pt x="13209" y="5753"/>
                  <a:pt x="13137" y="5780"/>
                  <a:pt x="13074" y="5843"/>
                </a:cubicBezTo>
                <a:cubicBezTo>
                  <a:pt x="9878" y="9016"/>
                  <a:pt x="6682" y="12188"/>
                  <a:pt x="3502" y="15361"/>
                </a:cubicBezTo>
                <a:lnTo>
                  <a:pt x="3502" y="15361"/>
                </a:lnTo>
                <a:cubicBezTo>
                  <a:pt x="6285" y="10898"/>
                  <a:pt x="9064" y="6418"/>
                  <a:pt x="11823" y="1937"/>
                </a:cubicBezTo>
                <a:lnTo>
                  <a:pt x="11823" y="1937"/>
                </a:lnTo>
                <a:cubicBezTo>
                  <a:pt x="11869" y="1873"/>
                  <a:pt x="11914" y="1809"/>
                  <a:pt x="11959" y="1745"/>
                </a:cubicBezTo>
                <a:lnTo>
                  <a:pt x="11946" y="1737"/>
                </a:lnTo>
                <a:lnTo>
                  <a:pt x="11946" y="1737"/>
                </a:lnTo>
                <a:cubicBezTo>
                  <a:pt x="11951" y="1731"/>
                  <a:pt x="11955" y="1724"/>
                  <a:pt x="11959" y="1717"/>
                </a:cubicBezTo>
                <a:cubicBezTo>
                  <a:pt x="12114" y="1485"/>
                  <a:pt x="11906" y="1266"/>
                  <a:pt x="11689" y="1266"/>
                </a:cubicBezTo>
                <a:cubicBezTo>
                  <a:pt x="11594" y="1266"/>
                  <a:pt x="11497" y="1309"/>
                  <a:pt x="11429" y="1411"/>
                </a:cubicBezTo>
                <a:cubicBezTo>
                  <a:pt x="11110" y="1860"/>
                  <a:pt x="10791" y="2309"/>
                  <a:pt x="10472" y="2759"/>
                </a:cubicBezTo>
                <a:lnTo>
                  <a:pt x="10472" y="2759"/>
                </a:lnTo>
                <a:cubicBezTo>
                  <a:pt x="10866" y="2008"/>
                  <a:pt x="11250" y="1252"/>
                  <a:pt x="11624" y="491"/>
                </a:cubicBezTo>
                <a:cubicBezTo>
                  <a:pt x="11760" y="239"/>
                  <a:pt x="11532" y="0"/>
                  <a:pt x="113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20"/>
          <p:cNvGrpSpPr/>
          <p:nvPr/>
        </p:nvGrpSpPr>
        <p:grpSpPr>
          <a:xfrm rot="-1903815">
            <a:off x="8487108" y="948612"/>
            <a:ext cx="380510" cy="322412"/>
            <a:chOff x="3445175" y="1813475"/>
            <a:chExt cx="380525" cy="322425"/>
          </a:xfrm>
        </p:grpSpPr>
        <p:sp>
          <p:nvSpPr>
            <p:cNvPr id="150" name="Google Shape;150;p20"/>
            <p:cNvSpPr/>
            <p:nvPr/>
          </p:nvSpPr>
          <p:spPr>
            <a:xfrm>
              <a:off x="3445175" y="1813475"/>
              <a:ext cx="380525" cy="187375"/>
            </a:xfrm>
            <a:custGeom>
              <a:avLst/>
              <a:gdLst/>
              <a:ahLst/>
              <a:cxnLst/>
              <a:rect l="l" t="t" r="r" b="b"/>
              <a:pathLst>
                <a:path w="15221" h="7495" extrusionOk="0">
                  <a:moveTo>
                    <a:pt x="2078" y="787"/>
                  </a:moveTo>
                  <a:cubicBezTo>
                    <a:pt x="3446" y="1067"/>
                    <a:pt x="4671" y="1741"/>
                    <a:pt x="5628" y="2739"/>
                  </a:cubicBezTo>
                  <a:lnTo>
                    <a:pt x="5628" y="2739"/>
                  </a:lnTo>
                  <a:cubicBezTo>
                    <a:pt x="4467" y="2050"/>
                    <a:pt x="3283" y="1399"/>
                    <a:pt x="2078" y="787"/>
                  </a:cubicBezTo>
                  <a:close/>
                  <a:moveTo>
                    <a:pt x="616" y="0"/>
                  </a:moveTo>
                  <a:cubicBezTo>
                    <a:pt x="541" y="0"/>
                    <a:pt x="466" y="1"/>
                    <a:pt x="391" y="3"/>
                  </a:cubicBezTo>
                  <a:cubicBezTo>
                    <a:pt x="140" y="31"/>
                    <a:pt x="0" y="282"/>
                    <a:pt x="112" y="477"/>
                  </a:cubicBezTo>
                  <a:cubicBezTo>
                    <a:pt x="284" y="804"/>
                    <a:pt x="462" y="1126"/>
                    <a:pt x="646" y="1443"/>
                  </a:cubicBezTo>
                  <a:lnTo>
                    <a:pt x="646" y="1443"/>
                  </a:lnTo>
                  <a:cubicBezTo>
                    <a:pt x="1294" y="4023"/>
                    <a:pt x="3259" y="5824"/>
                    <a:pt x="5380" y="7446"/>
                  </a:cubicBezTo>
                  <a:cubicBezTo>
                    <a:pt x="5433" y="7479"/>
                    <a:pt x="5486" y="7494"/>
                    <a:pt x="5537" y="7494"/>
                  </a:cubicBezTo>
                  <a:cubicBezTo>
                    <a:pt x="5784" y="7494"/>
                    <a:pt x="5978" y="7152"/>
                    <a:pt x="5770" y="6944"/>
                  </a:cubicBezTo>
                  <a:cubicBezTo>
                    <a:pt x="3965" y="5212"/>
                    <a:pt x="2438" y="3267"/>
                    <a:pt x="1187" y="1108"/>
                  </a:cubicBezTo>
                  <a:lnTo>
                    <a:pt x="1187" y="1108"/>
                  </a:lnTo>
                  <a:cubicBezTo>
                    <a:pt x="1183" y="1090"/>
                    <a:pt x="1180" y="1072"/>
                    <a:pt x="1176" y="1053"/>
                  </a:cubicBezTo>
                  <a:lnTo>
                    <a:pt x="1176" y="1053"/>
                  </a:lnTo>
                  <a:cubicBezTo>
                    <a:pt x="3055" y="1967"/>
                    <a:pt x="4886" y="2989"/>
                    <a:pt x="6658" y="4119"/>
                  </a:cubicBezTo>
                  <a:lnTo>
                    <a:pt x="6658" y="4119"/>
                  </a:lnTo>
                  <a:cubicBezTo>
                    <a:pt x="6717" y="4222"/>
                    <a:pt x="6775" y="4328"/>
                    <a:pt x="6830" y="4435"/>
                  </a:cubicBezTo>
                  <a:cubicBezTo>
                    <a:pt x="6883" y="4550"/>
                    <a:pt x="6975" y="4598"/>
                    <a:pt x="7070" y="4598"/>
                  </a:cubicBezTo>
                  <a:cubicBezTo>
                    <a:pt x="7144" y="4598"/>
                    <a:pt x="7219" y="4569"/>
                    <a:pt x="7279" y="4521"/>
                  </a:cubicBezTo>
                  <a:lnTo>
                    <a:pt x="7279" y="4521"/>
                  </a:lnTo>
                  <a:cubicBezTo>
                    <a:pt x="7502" y="4667"/>
                    <a:pt x="7724" y="4815"/>
                    <a:pt x="7945" y="4965"/>
                  </a:cubicBezTo>
                  <a:cubicBezTo>
                    <a:pt x="7998" y="4996"/>
                    <a:pt x="8054" y="5009"/>
                    <a:pt x="8107" y="5009"/>
                  </a:cubicBezTo>
                  <a:cubicBezTo>
                    <a:pt x="8249" y="5009"/>
                    <a:pt x="8378" y="4912"/>
                    <a:pt x="8419" y="4770"/>
                  </a:cubicBezTo>
                  <a:cubicBezTo>
                    <a:pt x="8893" y="3265"/>
                    <a:pt x="10091" y="2373"/>
                    <a:pt x="11541" y="1843"/>
                  </a:cubicBezTo>
                  <a:cubicBezTo>
                    <a:pt x="11972" y="1685"/>
                    <a:pt x="12626" y="1445"/>
                    <a:pt x="13085" y="1445"/>
                  </a:cubicBezTo>
                  <a:cubicBezTo>
                    <a:pt x="13516" y="1445"/>
                    <a:pt x="13776" y="1656"/>
                    <a:pt x="13520" y="2345"/>
                  </a:cubicBezTo>
                  <a:cubicBezTo>
                    <a:pt x="13278" y="3005"/>
                    <a:pt x="12736" y="3609"/>
                    <a:pt x="12083" y="4155"/>
                  </a:cubicBezTo>
                  <a:lnTo>
                    <a:pt x="12083" y="4155"/>
                  </a:lnTo>
                  <a:cubicBezTo>
                    <a:pt x="12123" y="3952"/>
                    <a:pt x="11949" y="3747"/>
                    <a:pt x="11768" y="3747"/>
                  </a:cubicBezTo>
                  <a:cubicBezTo>
                    <a:pt x="11698" y="3747"/>
                    <a:pt x="11628" y="3777"/>
                    <a:pt x="11569" y="3850"/>
                  </a:cubicBezTo>
                  <a:cubicBezTo>
                    <a:pt x="10816" y="4798"/>
                    <a:pt x="9980" y="5578"/>
                    <a:pt x="8976" y="6247"/>
                  </a:cubicBezTo>
                  <a:cubicBezTo>
                    <a:pt x="8698" y="6433"/>
                    <a:pt x="8863" y="6831"/>
                    <a:pt x="9135" y="6831"/>
                  </a:cubicBezTo>
                  <a:cubicBezTo>
                    <a:pt x="9190" y="6831"/>
                    <a:pt x="9250" y="6814"/>
                    <a:pt x="9311" y="6777"/>
                  </a:cubicBezTo>
                  <a:cubicBezTo>
                    <a:pt x="10816" y="5773"/>
                    <a:pt x="12405" y="4742"/>
                    <a:pt x="13576" y="3320"/>
                  </a:cubicBezTo>
                  <a:cubicBezTo>
                    <a:pt x="13938" y="2874"/>
                    <a:pt x="15220" y="1453"/>
                    <a:pt x="14551" y="756"/>
                  </a:cubicBezTo>
                  <a:cubicBezTo>
                    <a:pt x="14390" y="595"/>
                    <a:pt x="14138" y="530"/>
                    <a:pt x="13837" y="530"/>
                  </a:cubicBezTo>
                  <a:cubicBezTo>
                    <a:pt x="12839" y="530"/>
                    <a:pt x="11309" y="1239"/>
                    <a:pt x="10816" y="1453"/>
                  </a:cubicBezTo>
                  <a:cubicBezTo>
                    <a:pt x="9497" y="2036"/>
                    <a:pt x="8502" y="2919"/>
                    <a:pt x="7976" y="4207"/>
                  </a:cubicBezTo>
                  <a:lnTo>
                    <a:pt x="7976" y="4207"/>
                  </a:lnTo>
                  <a:cubicBezTo>
                    <a:pt x="7681" y="4013"/>
                    <a:pt x="7384" y="3821"/>
                    <a:pt x="7085" y="3632"/>
                  </a:cubicBezTo>
                  <a:lnTo>
                    <a:pt x="7085" y="3632"/>
                  </a:lnTo>
                  <a:cubicBezTo>
                    <a:pt x="5715" y="1351"/>
                    <a:pt x="3292" y="0"/>
                    <a:pt x="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0"/>
            <p:cNvSpPr/>
            <p:nvPr/>
          </p:nvSpPr>
          <p:spPr>
            <a:xfrm>
              <a:off x="3521950" y="1986950"/>
              <a:ext cx="69425" cy="147800"/>
            </a:xfrm>
            <a:custGeom>
              <a:avLst/>
              <a:gdLst/>
              <a:ahLst/>
              <a:cxnLst/>
              <a:rect l="l" t="t" r="r" b="b"/>
              <a:pathLst>
                <a:path w="2777" h="5912" extrusionOk="0">
                  <a:moveTo>
                    <a:pt x="2327" y="1"/>
                  </a:moveTo>
                  <a:cubicBezTo>
                    <a:pt x="2256" y="1"/>
                    <a:pt x="2182" y="27"/>
                    <a:pt x="2114" y="89"/>
                  </a:cubicBezTo>
                  <a:cubicBezTo>
                    <a:pt x="1902" y="293"/>
                    <a:pt x="1705" y="508"/>
                    <a:pt x="1525" y="733"/>
                  </a:cubicBezTo>
                  <a:lnTo>
                    <a:pt x="1525" y="733"/>
                  </a:lnTo>
                  <a:cubicBezTo>
                    <a:pt x="1463" y="682"/>
                    <a:pt x="1386" y="651"/>
                    <a:pt x="1308" y="651"/>
                  </a:cubicBezTo>
                  <a:cubicBezTo>
                    <a:pt x="1212" y="651"/>
                    <a:pt x="1117" y="699"/>
                    <a:pt x="1055" y="814"/>
                  </a:cubicBezTo>
                  <a:cubicBezTo>
                    <a:pt x="341" y="2190"/>
                    <a:pt x="0" y="3636"/>
                    <a:pt x="96" y="5173"/>
                  </a:cubicBezTo>
                  <a:lnTo>
                    <a:pt x="96" y="5173"/>
                  </a:lnTo>
                  <a:cubicBezTo>
                    <a:pt x="104" y="5318"/>
                    <a:pt x="117" y="5463"/>
                    <a:pt x="135" y="5608"/>
                  </a:cubicBezTo>
                  <a:cubicBezTo>
                    <a:pt x="163" y="5807"/>
                    <a:pt x="336" y="5911"/>
                    <a:pt x="495" y="5911"/>
                  </a:cubicBezTo>
                  <a:cubicBezTo>
                    <a:pt x="649" y="5911"/>
                    <a:pt x="790" y="5814"/>
                    <a:pt x="776" y="5608"/>
                  </a:cubicBezTo>
                  <a:cubicBezTo>
                    <a:pt x="756" y="5442"/>
                    <a:pt x="741" y="5278"/>
                    <a:pt x="730" y="5114"/>
                  </a:cubicBezTo>
                  <a:lnTo>
                    <a:pt x="730" y="5114"/>
                  </a:lnTo>
                  <a:cubicBezTo>
                    <a:pt x="637" y="3376"/>
                    <a:pt x="1261" y="1758"/>
                    <a:pt x="2560" y="535"/>
                  </a:cubicBezTo>
                  <a:cubicBezTo>
                    <a:pt x="2777" y="318"/>
                    <a:pt x="2572" y="1"/>
                    <a:pt x="23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0"/>
            <p:cNvSpPr/>
            <p:nvPr/>
          </p:nvSpPr>
          <p:spPr>
            <a:xfrm>
              <a:off x="3521000" y="1982075"/>
              <a:ext cx="250325" cy="153825"/>
            </a:xfrm>
            <a:custGeom>
              <a:avLst/>
              <a:gdLst/>
              <a:ahLst/>
              <a:cxnLst/>
              <a:rect l="l" t="t" r="r" b="b"/>
              <a:pathLst>
                <a:path w="10013" h="6153" extrusionOk="0">
                  <a:moveTo>
                    <a:pt x="5132" y="1"/>
                  </a:moveTo>
                  <a:cubicBezTo>
                    <a:pt x="4835" y="1"/>
                    <a:pt x="4629" y="418"/>
                    <a:pt x="4967" y="563"/>
                  </a:cubicBezTo>
                  <a:cubicBezTo>
                    <a:pt x="5637" y="925"/>
                    <a:pt x="6306" y="1287"/>
                    <a:pt x="6919" y="1733"/>
                  </a:cubicBezTo>
                  <a:cubicBezTo>
                    <a:pt x="7030" y="1817"/>
                    <a:pt x="9065" y="3294"/>
                    <a:pt x="8982" y="3601"/>
                  </a:cubicBezTo>
                  <a:cubicBezTo>
                    <a:pt x="8937" y="3761"/>
                    <a:pt x="8798" y="3829"/>
                    <a:pt x="8593" y="3829"/>
                  </a:cubicBezTo>
                  <a:cubicBezTo>
                    <a:pt x="7510" y="3829"/>
                    <a:pt x="4603" y="1931"/>
                    <a:pt x="4298" y="1650"/>
                  </a:cubicBezTo>
                  <a:cubicBezTo>
                    <a:pt x="4238" y="1602"/>
                    <a:pt x="4153" y="1574"/>
                    <a:pt x="4068" y="1574"/>
                  </a:cubicBezTo>
                  <a:cubicBezTo>
                    <a:pt x="3955" y="1574"/>
                    <a:pt x="3844" y="1622"/>
                    <a:pt x="3797" y="1733"/>
                  </a:cubicBezTo>
                  <a:cubicBezTo>
                    <a:pt x="3044" y="3406"/>
                    <a:pt x="1901" y="4688"/>
                    <a:pt x="284" y="5580"/>
                  </a:cubicBezTo>
                  <a:cubicBezTo>
                    <a:pt x="1" y="5746"/>
                    <a:pt x="178" y="6152"/>
                    <a:pt x="460" y="6152"/>
                  </a:cubicBezTo>
                  <a:cubicBezTo>
                    <a:pt x="511" y="6152"/>
                    <a:pt x="564" y="6139"/>
                    <a:pt x="619" y="6110"/>
                  </a:cubicBezTo>
                  <a:cubicBezTo>
                    <a:pt x="2208" y="5224"/>
                    <a:pt x="3384" y="3997"/>
                    <a:pt x="4190" y="2384"/>
                  </a:cubicBezTo>
                  <a:lnTo>
                    <a:pt x="4190" y="2384"/>
                  </a:lnTo>
                  <a:cubicBezTo>
                    <a:pt x="5326" y="3313"/>
                    <a:pt x="7202" y="4485"/>
                    <a:pt x="8760" y="4485"/>
                  </a:cubicBezTo>
                  <a:cubicBezTo>
                    <a:pt x="9104" y="4485"/>
                    <a:pt x="9433" y="4428"/>
                    <a:pt x="9734" y="4298"/>
                  </a:cubicBezTo>
                  <a:cubicBezTo>
                    <a:pt x="9901" y="4242"/>
                    <a:pt x="10013" y="4103"/>
                    <a:pt x="9957" y="3936"/>
                  </a:cubicBezTo>
                  <a:cubicBezTo>
                    <a:pt x="9650" y="3085"/>
                    <a:pt x="8849" y="2298"/>
                    <a:pt x="7939" y="1629"/>
                  </a:cubicBezTo>
                  <a:lnTo>
                    <a:pt x="7939" y="1629"/>
                  </a:lnTo>
                  <a:cubicBezTo>
                    <a:pt x="8062" y="1495"/>
                    <a:pt x="8078" y="1274"/>
                    <a:pt x="7867" y="1176"/>
                  </a:cubicBezTo>
                  <a:lnTo>
                    <a:pt x="5274" y="33"/>
                  </a:lnTo>
                  <a:lnTo>
                    <a:pt x="5274" y="33"/>
                  </a:lnTo>
                  <a:cubicBezTo>
                    <a:pt x="5274" y="33"/>
                    <a:pt x="5274" y="33"/>
                    <a:pt x="5274" y="33"/>
                  </a:cubicBezTo>
                  <a:cubicBezTo>
                    <a:pt x="5226" y="11"/>
                    <a:pt x="5178" y="1"/>
                    <a:pt x="5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0"/>
            <p:cNvSpPr/>
            <p:nvPr/>
          </p:nvSpPr>
          <p:spPr>
            <a:xfrm>
              <a:off x="3602300" y="1865900"/>
              <a:ext cx="42200" cy="194575"/>
            </a:xfrm>
            <a:custGeom>
              <a:avLst/>
              <a:gdLst/>
              <a:ahLst/>
              <a:cxnLst/>
              <a:rect l="l" t="t" r="r" b="b"/>
              <a:pathLst>
                <a:path w="1688" h="7783" extrusionOk="0">
                  <a:moveTo>
                    <a:pt x="1013" y="0"/>
                  </a:moveTo>
                  <a:cubicBezTo>
                    <a:pt x="857" y="0"/>
                    <a:pt x="698" y="105"/>
                    <a:pt x="684" y="304"/>
                  </a:cubicBezTo>
                  <a:cubicBezTo>
                    <a:pt x="461" y="2701"/>
                    <a:pt x="238" y="5098"/>
                    <a:pt x="15" y="7468"/>
                  </a:cubicBezTo>
                  <a:cubicBezTo>
                    <a:pt x="0" y="7678"/>
                    <a:pt x="155" y="7783"/>
                    <a:pt x="314" y="7783"/>
                  </a:cubicBezTo>
                  <a:cubicBezTo>
                    <a:pt x="450" y="7783"/>
                    <a:pt x="590" y="7706"/>
                    <a:pt x="628" y="7551"/>
                  </a:cubicBezTo>
                  <a:cubicBezTo>
                    <a:pt x="637" y="7523"/>
                    <a:pt x="647" y="7495"/>
                    <a:pt x="656" y="7467"/>
                  </a:cubicBezTo>
                  <a:lnTo>
                    <a:pt x="656" y="7467"/>
                  </a:lnTo>
                  <a:lnTo>
                    <a:pt x="656" y="7468"/>
                  </a:lnTo>
                  <a:cubicBezTo>
                    <a:pt x="656" y="7467"/>
                    <a:pt x="656" y="7466"/>
                    <a:pt x="657" y="7465"/>
                  </a:cubicBezTo>
                  <a:lnTo>
                    <a:pt x="657" y="7465"/>
                  </a:lnTo>
                  <a:cubicBezTo>
                    <a:pt x="750" y="7177"/>
                    <a:pt x="837" y="6888"/>
                    <a:pt x="918" y="6600"/>
                  </a:cubicBezTo>
                  <a:lnTo>
                    <a:pt x="918" y="6600"/>
                  </a:lnTo>
                  <a:cubicBezTo>
                    <a:pt x="982" y="6663"/>
                    <a:pt x="1069" y="6694"/>
                    <a:pt x="1155" y="6694"/>
                  </a:cubicBezTo>
                  <a:cubicBezTo>
                    <a:pt x="1311" y="6694"/>
                    <a:pt x="1465" y="6589"/>
                    <a:pt x="1465" y="6380"/>
                  </a:cubicBezTo>
                  <a:lnTo>
                    <a:pt x="1420" y="4451"/>
                  </a:lnTo>
                  <a:lnTo>
                    <a:pt x="1420" y="4451"/>
                  </a:lnTo>
                  <a:cubicBezTo>
                    <a:pt x="1516" y="3937"/>
                    <a:pt x="1595" y="3420"/>
                    <a:pt x="1660" y="2896"/>
                  </a:cubicBezTo>
                  <a:cubicBezTo>
                    <a:pt x="1688" y="2687"/>
                    <a:pt x="1548" y="2582"/>
                    <a:pt x="1395" y="2582"/>
                  </a:cubicBezTo>
                  <a:cubicBezTo>
                    <a:pt x="1389" y="2582"/>
                    <a:pt x="1383" y="2583"/>
                    <a:pt x="1378" y="2583"/>
                  </a:cubicBezTo>
                  <a:lnTo>
                    <a:pt x="1378" y="2583"/>
                  </a:lnTo>
                  <a:lnTo>
                    <a:pt x="1325" y="304"/>
                  </a:lnTo>
                  <a:cubicBezTo>
                    <a:pt x="1312" y="98"/>
                    <a:pt x="1163"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0"/>
            <p:cNvSpPr/>
            <p:nvPr/>
          </p:nvSpPr>
          <p:spPr>
            <a:xfrm>
              <a:off x="3593600" y="1837925"/>
              <a:ext cx="64850" cy="57700"/>
            </a:xfrm>
            <a:custGeom>
              <a:avLst/>
              <a:gdLst/>
              <a:ahLst/>
              <a:cxnLst/>
              <a:rect l="l" t="t" r="r" b="b"/>
              <a:pathLst>
                <a:path w="2594" h="2308" extrusionOk="0">
                  <a:moveTo>
                    <a:pt x="848" y="1425"/>
                  </a:moveTo>
                  <a:cubicBezTo>
                    <a:pt x="860" y="1448"/>
                    <a:pt x="872" y="1470"/>
                    <a:pt x="885" y="1491"/>
                  </a:cubicBezTo>
                  <a:lnTo>
                    <a:pt x="885" y="1491"/>
                  </a:lnTo>
                  <a:cubicBezTo>
                    <a:pt x="842" y="1565"/>
                    <a:pt x="815" y="1628"/>
                    <a:pt x="809" y="1628"/>
                  </a:cubicBezTo>
                  <a:cubicBezTo>
                    <a:pt x="804" y="1628"/>
                    <a:pt x="813" y="1587"/>
                    <a:pt x="837" y="1478"/>
                  </a:cubicBezTo>
                  <a:cubicBezTo>
                    <a:pt x="840" y="1462"/>
                    <a:pt x="844" y="1444"/>
                    <a:pt x="848" y="1425"/>
                  </a:cubicBezTo>
                  <a:close/>
                  <a:moveTo>
                    <a:pt x="1422" y="1"/>
                  </a:moveTo>
                  <a:cubicBezTo>
                    <a:pt x="921" y="29"/>
                    <a:pt x="558" y="391"/>
                    <a:pt x="391" y="809"/>
                  </a:cubicBezTo>
                  <a:cubicBezTo>
                    <a:pt x="196" y="1227"/>
                    <a:pt x="1" y="1896"/>
                    <a:pt x="475" y="2203"/>
                  </a:cubicBezTo>
                  <a:cubicBezTo>
                    <a:pt x="572" y="2273"/>
                    <a:pt x="684" y="2308"/>
                    <a:pt x="795" y="2308"/>
                  </a:cubicBezTo>
                  <a:cubicBezTo>
                    <a:pt x="907" y="2308"/>
                    <a:pt x="1018" y="2273"/>
                    <a:pt x="1116" y="2203"/>
                  </a:cubicBezTo>
                  <a:cubicBezTo>
                    <a:pt x="1290" y="2087"/>
                    <a:pt x="1343" y="1918"/>
                    <a:pt x="1424" y="1760"/>
                  </a:cubicBezTo>
                  <a:lnTo>
                    <a:pt x="1424" y="1760"/>
                  </a:lnTo>
                  <a:cubicBezTo>
                    <a:pt x="1433" y="1759"/>
                    <a:pt x="1441" y="1758"/>
                    <a:pt x="1450" y="1757"/>
                  </a:cubicBezTo>
                  <a:cubicBezTo>
                    <a:pt x="1591" y="1739"/>
                    <a:pt x="1723" y="1680"/>
                    <a:pt x="1838" y="1595"/>
                  </a:cubicBezTo>
                  <a:lnTo>
                    <a:pt x="1838" y="1595"/>
                  </a:lnTo>
                  <a:cubicBezTo>
                    <a:pt x="1848" y="1593"/>
                    <a:pt x="1858" y="1592"/>
                    <a:pt x="1868" y="1590"/>
                  </a:cubicBezTo>
                  <a:cubicBezTo>
                    <a:pt x="2286" y="1534"/>
                    <a:pt x="2593" y="1116"/>
                    <a:pt x="2482" y="698"/>
                  </a:cubicBezTo>
                  <a:cubicBezTo>
                    <a:pt x="2380" y="331"/>
                    <a:pt x="2125" y="150"/>
                    <a:pt x="1842" y="114"/>
                  </a:cubicBezTo>
                  <a:lnTo>
                    <a:pt x="1842" y="114"/>
                  </a:lnTo>
                  <a:cubicBezTo>
                    <a:pt x="1717" y="42"/>
                    <a:pt x="1573" y="1"/>
                    <a:pt x="1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79"/>
        <p:cNvGrpSpPr/>
        <p:nvPr/>
      </p:nvGrpSpPr>
      <p:grpSpPr>
        <a:xfrm>
          <a:off x="0" y="0"/>
          <a:ext cx="0" cy="0"/>
          <a:chOff x="0" y="0"/>
          <a:chExt cx="0" cy="0"/>
        </a:xfrm>
      </p:grpSpPr>
      <p:pic>
        <p:nvPicPr>
          <p:cNvPr id="180" name="Google Shape;180;p23"/>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181" name="Google Shape;181;p23"/>
          <p:cNvSpPr/>
          <p:nvPr/>
        </p:nvSpPr>
        <p:spPr>
          <a:xfrm rot="1525791">
            <a:off x="-166525" y="1227100"/>
            <a:ext cx="312671" cy="108499"/>
          </a:xfrm>
          <a:custGeom>
            <a:avLst/>
            <a:gdLst/>
            <a:ahLst/>
            <a:cxnLst/>
            <a:rect l="l" t="t" r="r" b="b"/>
            <a:pathLst>
              <a:path w="12507" h="4340" extrusionOk="0">
                <a:moveTo>
                  <a:pt x="0" y="0"/>
                </a:moveTo>
                <a:cubicBezTo>
                  <a:pt x="4413" y="0"/>
                  <a:pt x="9861" y="808"/>
                  <a:pt x="12507" y="4340"/>
                </a:cubicBezTo>
              </a:path>
            </a:pathLst>
          </a:custGeom>
          <a:noFill/>
          <a:ln w="9525" cap="flat" cmpd="sng">
            <a:solidFill>
              <a:schemeClr val="lt2"/>
            </a:solidFill>
            <a:prstDash val="solid"/>
            <a:round/>
            <a:headEnd type="none" w="med" len="med"/>
            <a:tailEnd type="none" w="med" len="med"/>
          </a:ln>
        </p:spPr>
      </p:sp>
      <p:sp>
        <p:nvSpPr>
          <p:cNvPr id="182" name="Google Shape;182;p23"/>
          <p:cNvSpPr/>
          <p:nvPr/>
        </p:nvSpPr>
        <p:spPr>
          <a:xfrm rot="-570835">
            <a:off x="278832" y="4620437"/>
            <a:ext cx="220400" cy="258941"/>
          </a:xfrm>
          <a:custGeom>
            <a:avLst/>
            <a:gdLst/>
            <a:ahLst/>
            <a:cxnLst/>
            <a:rect l="l" t="t" r="r" b="b"/>
            <a:pathLst>
              <a:path w="13799" h="16212" extrusionOk="0">
                <a:moveTo>
                  <a:pt x="2992" y="630"/>
                </a:moveTo>
                <a:cubicBezTo>
                  <a:pt x="3238" y="630"/>
                  <a:pt x="3490" y="691"/>
                  <a:pt x="3734" y="796"/>
                </a:cubicBezTo>
                <a:lnTo>
                  <a:pt x="3734" y="796"/>
                </a:lnTo>
                <a:cubicBezTo>
                  <a:pt x="3428" y="1099"/>
                  <a:pt x="3252" y="1603"/>
                  <a:pt x="3178" y="2076"/>
                </a:cubicBezTo>
                <a:cubicBezTo>
                  <a:pt x="2727" y="5110"/>
                  <a:pt x="3972" y="8051"/>
                  <a:pt x="4905" y="11019"/>
                </a:cubicBezTo>
                <a:lnTo>
                  <a:pt x="4905" y="11019"/>
                </a:lnTo>
                <a:cubicBezTo>
                  <a:pt x="4280" y="9919"/>
                  <a:pt x="3557" y="8863"/>
                  <a:pt x="2900" y="7762"/>
                </a:cubicBezTo>
                <a:cubicBezTo>
                  <a:pt x="2119" y="6452"/>
                  <a:pt x="1339" y="4975"/>
                  <a:pt x="1283" y="3414"/>
                </a:cubicBezTo>
                <a:cubicBezTo>
                  <a:pt x="1255" y="2996"/>
                  <a:pt x="1255" y="2466"/>
                  <a:pt x="1394" y="2048"/>
                </a:cubicBezTo>
                <a:cubicBezTo>
                  <a:pt x="1786" y="1012"/>
                  <a:pt x="2375" y="630"/>
                  <a:pt x="2992" y="630"/>
                </a:cubicBezTo>
                <a:close/>
                <a:moveTo>
                  <a:pt x="4976" y="1746"/>
                </a:moveTo>
                <a:cubicBezTo>
                  <a:pt x="5068" y="1857"/>
                  <a:pt x="5151" y="1972"/>
                  <a:pt x="5228" y="2091"/>
                </a:cubicBezTo>
                <a:lnTo>
                  <a:pt x="5228" y="2091"/>
                </a:lnTo>
                <a:cubicBezTo>
                  <a:pt x="5343" y="2309"/>
                  <a:pt x="5457" y="2527"/>
                  <a:pt x="5548" y="2745"/>
                </a:cubicBezTo>
                <a:cubicBezTo>
                  <a:pt x="5589" y="2830"/>
                  <a:pt x="5628" y="2914"/>
                  <a:pt x="5667" y="2999"/>
                </a:cubicBezTo>
                <a:lnTo>
                  <a:pt x="5667" y="2999"/>
                </a:lnTo>
                <a:cubicBezTo>
                  <a:pt x="5849" y="3494"/>
                  <a:pt x="5974" y="4018"/>
                  <a:pt x="6105" y="4529"/>
                </a:cubicBezTo>
                <a:cubicBezTo>
                  <a:pt x="6133" y="4657"/>
                  <a:pt x="6217" y="4725"/>
                  <a:pt x="6314" y="4745"/>
                </a:cubicBezTo>
                <a:lnTo>
                  <a:pt x="6314" y="4745"/>
                </a:lnTo>
                <a:cubicBezTo>
                  <a:pt x="6377" y="4950"/>
                  <a:pt x="6437" y="5157"/>
                  <a:pt x="6496" y="5365"/>
                </a:cubicBezTo>
                <a:cubicBezTo>
                  <a:pt x="6540" y="5520"/>
                  <a:pt x="6663" y="5587"/>
                  <a:pt x="6789" y="5587"/>
                </a:cubicBezTo>
                <a:cubicBezTo>
                  <a:pt x="6980" y="5587"/>
                  <a:pt x="7176" y="5433"/>
                  <a:pt x="7109" y="5198"/>
                </a:cubicBezTo>
                <a:cubicBezTo>
                  <a:pt x="7108" y="5194"/>
                  <a:pt x="7107" y="5191"/>
                  <a:pt x="7106" y="5187"/>
                </a:cubicBezTo>
                <a:lnTo>
                  <a:pt x="7106" y="5187"/>
                </a:lnTo>
                <a:cubicBezTo>
                  <a:pt x="7114" y="5188"/>
                  <a:pt x="7122" y="5188"/>
                  <a:pt x="7130" y="5188"/>
                </a:cubicBezTo>
                <a:cubicBezTo>
                  <a:pt x="7256" y="5188"/>
                  <a:pt x="7379" y="5122"/>
                  <a:pt x="7415" y="4975"/>
                </a:cubicBezTo>
                <a:cubicBezTo>
                  <a:pt x="7496" y="4618"/>
                  <a:pt x="7572" y="4227"/>
                  <a:pt x="7682" y="3849"/>
                </a:cubicBezTo>
                <a:lnTo>
                  <a:pt x="7682" y="3849"/>
                </a:lnTo>
                <a:cubicBezTo>
                  <a:pt x="8168" y="2911"/>
                  <a:pt x="9243" y="2139"/>
                  <a:pt x="10281" y="2139"/>
                </a:cubicBezTo>
                <a:cubicBezTo>
                  <a:pt x="10364" y="2139"/>
                  <a:pt x="10447" y="2144"/>
                  <a:pt x="10530" y="2154"/>
                </a:cubicBezTo>
                <a:lnTo>
                  <a:pt x="10530" y="2154"/>
                </a:lnTo>
                <a:cubicBezTo>
                  <a:pt x="11158" y="2589"/>
                  <a:pt x="11585" y="3456"/>
                  <a:pt x="11764" y="4083"/>
                </a:cubicBezTo>
                <a:cubicBezTo>
                  <a:pt x="12210" y="5504"/>
                  <a:pt x="11959" y="7093"/>
                  <a:pt x="11485" y="8459"/>
                </a:cubicBezTo>
                <a:cubicBezTo>
                  <a:pt x="10597" y="11019"/>
                  <a:pt x="8730" y="13089"/>
                  <a:pt x="6388" y="14395"/>
                </a:cubicBezTo>
                <a:lnTo>
                  <a:pt x="6388" y="14395"/>
                </a:lnTo>
                <a:cubicBezTo>
                  <a:pt x="6379" y="14309"/>
                  <a:pt x="6367" y="14225"/>
                  <a:pt x="6356" y="14146"/>
                </a:cubicBezTo>
                <a:cubicBezTo>
                  <a:pt x="6022" y="11498"/>
                  <a:pt x="4934" y="9017"/>
                  <a:pt x="4293" y="6452"/>
                </a:cubicBezTo>
                <a:cubicBezTo>
                  <a:pt x="4154" y="5923"/>
                  <a:pt x="4015" y="5365"/>
                  <a:pt x="3931" y="4808"/>
                </a:cubicBezTo>
                <a:cubicBezTo>
                  <a:pt x="3847" y="4334"/>
                  <a:pt x="3485" y="2271"/>
                  <a:pt x="3847" y="1825"/>
                </a:cubicBezTo>
                <a:lnTo>
                  <a:pt x="4976" y="1746"/>
                </a:lnTo>
                <a:close/>
                <a:moveTo>
                  <a:pt x="12619" y="6091"/>
                </a:moveTo>
                <a:cubicBezTo>
                  <a:pt x="12681" y="7418"/>
                  <a:pt x="12452" y="8772"/>
                  <a:pt x="12043" y="10020"/>
                </a:cubicBezTo>
                <a:cubicBezTo>
                  <a:pt x="11541" y="11553"/>
                  <a:pt x="10733" y="13059"/>
                  <a:pt x="9478" y="14118"/>
                </a:cubicBezTo>
                <a:cubicBezTo>
                  <a:pt x="9061" y="14461"/>
                  <a:pt x="7846" y="15431"/>
                  <a:pt x="7085" y="15431"/>
                </a:cubicBezTo>
                <a:cubicBezTo>
                  <a:pt x="6981" y="15431"/>
                  <a:pt x="6886" y="15413"/>
                  <a:pt x="6802" y="15372"/>
                </a:cubicBezTo>
                <a:cubicBezTo>
                  <a:pt x="6739" y="15385"/>
                  <a:pt x="6684" y="15391"/>
                  <a:pt x="6634" y="15391"/>
                </a:cubicBezTo>
                <a:cubicBezTo>
                  <a:pt x="6444" y="15391"/>
                  <a:pt x="6354" y="15296"/>
                  <a:pt x="6355" y="15107"/>
                </a:cubicBezTo>
                <a:lnTo>
                  <a:pt x="6355" y="15107"/>
                </a:lnTo>
                <a:cubicBezTo>
                  <a:pt x="9634" y="13410"/>
                  <a:pt x="12480" y="9907"/>
                  <a:pt x="12619" y="6091"/>
                </a:cubicBezTo>
                <a:close/>
                <a:moveTo>
                  <a:pt x="3088" y="0"/>
                </a:moveTo>
                <a:cubicBezTo>
                  <a:pt x="1752" y="0"/>
                  <a:pt x="871" y="1106"/>
                  <a:pt x="670" y="2438"/>
                </a:cubicBezTo>
                <a:cubicBezTo>
                  <a:pt x="1" y="7093"/>
                  <a:pt x="5018" y="10634"/>
                  <a:pt x="5771" y="14982"/>
                </a:cubicBezTo>
                <a:cubicBezTo>
                  <a:pt x="5774" y="15011"/>
                  <a:pt x="5782" y="15037"/>
                  <a:pt x="5792" y="15060"/>
                </a:cubicBezTo>
                <a:lnTo>
                  <a:pt x="5792" y="15060"/>
                </a:lnTo>
                <a:cubicBezTo>
                  <a:pt x="5814" y="15340"/>
                  <a:pt x="5827" y="15620"/>
                  <a:pt x="5827" y="15902"/>
                </a:cubicBezTo>
                <a:cubicBezTo>
                  <a:pt x="5827" y="16032"/>
                  <a:pt x="5948" y="16211"/>
                  <a:pt x="6101" y="16211"/>
                </a:cubicBezTo>
                <a:cubicBezTo>
                  <a:pt x="6111" y="16211"/>
                  <a:pt x="6122" y="16210"/>
                  <a:pt x="6133" y="16209"/>
                </a:cubicBezTo>
                <a:cubicBezTo>
                  <a:pt x="11234" y="15540"/>
                  <a:pt x="13799" y="9825"/>
                  <a:pt x="13158" y="5142"/>
                </a:cubicBezTo>
                <a:cubicBezTo>
                  <a:pt x="12958" y="3669"/>
                  <a:pt x="12423" y="1928"/>
                  <a:pt x="10872" y="1600"/>
                </a:cubicBezTo>
                <a:lnTo>
                  <a:pt x="10872" y="1600"/>
                </a:lnTo>
                <a:cubicBezTo>
                  <a:pt x="10608" y="1430"/>
                  <a:pt x="10312" y="1312"/>
                  <a:pt x="9980" y="1267"/>
                </a:cubicBezTo>
                <a:cubicBezTo>
                  <a:pt x="9855" y="1249"/>
                  <a:pt x="9734" y="1240"/>
                  <a:pt x="9618" y="1240"/>
                </a:cubicBezTo>
                <a:cubicBezTo>
                  <a:pt x="8441" y="1240"/>
                  <a:pt x="7723" y="2169"/>
                  <a:pt x="7282" y="3222"/>
                </a:cubicBezTo>
                <a:lnTo>
                  <a:pt x="7282" y="3222"/>
                </a:lnTo>
                <a:cubicBezTo>
                  <a:pt x="7073" y="3544"/>
                  <a:pt x="6923" y="3901"/>
                  <a:pt x="6850" y="4282"/>
                </a:cubicBezTo>
                <a:lnTo>
                  <a:pt x="6850" y="4282"/>
                </a:lnTo>
                <a:cubicBezTo>
                  <a:pt x="6467" y="2947"/>
                  <a:pt x="5847" y="1066"/>
                  <a:pt x="4879" y="626"/>
                </a:cubicBezTo>
                <a:cubicBezTo>
                  <a:pt x="4859" y="618"/>
                  <a:pt x="4839" y="610"/>
                  <a:pt x="4820" y="603"/>
                </a:cubicBezTo>
                <a:lnTo>
                  <a:pt x="4820" y="603"/>
                </a:lnTo>
                <a:cubicBezTo>
                  <a:pt x="4466" y="328"/>
                  <a:pt x="4045" y="129"/>
                  <a:pt x="3541" y="41"/>
                </a:cubicBezTo>
                <a:cubicBezTo>
                  <a:pt x="3385" y="14"/>
                  <a:pt x="3234" y="0"/>
                  <a:pt x="3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3"/>
          <p:cNvSpPr/>
          <p:nvPr/>
        </p:nvSpPr>
        <p:spPr>
          <a:xfrm>
            <a:off x="8838203" y="4780729"/>
            <a:ext cx="331425" cy="144250"/>
          </a:xfrm>
          <a:custGeom>
            <a:avLst/>
            <a:gdLst/>
            <a:ahLst/>
            <a:cxnLst/>
            <a:rect l="l" t="t" r="r" b="b"/>
            <a:pathLst>
              <a:path w="13257" h="5770" extrusionOk="0">
                <a:moveTo>
                  <a:pt x="749" y="5770"/>
                </a:moveTo>
                <a:cubicBezTo>
                  <a:pt x="2711" y="5280"/>
                  <a:pt x="4476" y="1585"/>
                  <a:pt x="3046" y="155"/>
                </a:cubicBezTo>
                <a:cubicBezTo>
                  <a:pt x="2427" y="-464"/>
                  <a:pt x="1151" y="1833"/>
                  <a:pt x="1770" y="2452"/>
                </a:cubicBezTo>
                <a:cubicBezTo>
                  <a:pt x="2919" y="3601"/>
                  <a:pt x="6620" y="1337"/>
                  <a:pt x="6620" y="2963"/>
                </a:cubicBezTo>
                <a:cubicBezTo>
                  <a:pt x="6620" y="5197"/>
                  <a:pt x="1817" y="6584"/>
                  <a:pt x="238" y="5005"/>
                </a:cubicBezTo>
                <a:cubicBezTo>
                  <a:pt x="-714" y="4053"/>
                  <a:pt x="2353" y="3309"/>
                  <a:pt x="3557" y="2707"/>
                </a:cubicBezTo>
                <a:cubicBezTo>
                  <a:pt x="6465" y="1253"/>
                  <a:pt x="11584" y="-1101"/>
                  <a:pt x="13257" y="1686"/>
                </a:cubicBezTo>
              </a:path>
            </a:pathLst>
          </a:custGeom>
          <a:noFill/>
          <a:ln w="9525" cap="flat" cmpd="sng">
            <a:solidFill>
              <a:schemeClr val="lt2"/>
            </a:solidFill>
            <a:prstDash val="solid"/>
            <a:round/>
            <a:headEnd type="none" w="med" len="med"/>
            <a:tailEnd type="none" w="med" len="med"/>
          </a:ln>
        </p:spPr>
      </p:sp>
      <p:sp>
        <p:nvSpPr>
          <p:cNvPr id="184" name="Google Shape;184;p23"/>
          <p:cNvSpPr/>
          <p:nvPr/>
        </p:nvSpPr>
        <p:spPr>
          <a:xfrm>
            <a:off x="8787750" y="2661875"/>
            <a:ext cx="381868" cy="316284"/>
          </a:xfrm>
          <a:custGeom>
            <a:avLst/>
            <a:gdLst/>
            <a:ahLst/>
            <a:cxnLst/>
            <a:rect l="l" t="t" r="r" b="b"/>
            <a:pathLst>
              <a:path w="24420" h="20226" extrusionOk="0">
                <a:moveTo>
                  <a:pt x="11324" y="0"/>
                </a:moveTo>
                <a:cubicBezTo>
                  <a:pt x="11233" y="0"/>
                  <a:pt x="11146" y="46"/>
                  <a:pt x="11095" y="156"/>
                </a:cubicBezTo>
                <a:lnTo>
                  <a:pt x="11095" y="184"/>
                </a:lnTo>
                <a:cubicBezTo>
                  <a:pt x="9814" y="2793"/>
                  <a:pt x="8410" y="5341"/>
                  <a:pt x="6887" y="7816"/>
                </a:cubicBezTo>
                <a:lnTo>
                  <a:pt x="6887" y="7816"/>
                </a:lnTo>
                <a:cubicBezTo>
                  <a:pt x="4681" y="10933"/>
                  <a:pt x="2478" y="14051"/>
                  <a:pt x="285" y="17161"/>
                </a:cubicBezTo>
                <a:lnTo>
                  <a:pt x="285" y="17161"/>
                </a:lnTo>
                <a:cubicBezTo>
                  <a:pt x="255" y="17198"/>
                  <a:pt x="225" y="17235"/>
                  <a:pt x="195" y="17272"/>
                </a:cubicBezTo>
                <a:lnTo>
                  <a:pt x="203" y="17278"/>
                </a:lnTo>
                <a:lnTo>
                  <a:pt x="203" y="17278"/>
                </a:lnTo>
                <a:cubicBezTo>
                  <a:pt x="191" y="17294"/>
                  <a:pt x="179" y="17311"/>
                  <a:pt x="168" y="17328"/>
                </a:cubicBezTo>
                <a:cubicBezTo>
                  <a:pt x="1" y="17557"/>
                  <a:pt x="224" y="17818"/>
                  <a:pt x="440" y="17818"/>
                </a:cubicBezTo>
                <a:cubicBezTo>
                  <a:pt x="513" y="17818"/>
                  <a:pt x="585" y="17788"/>
                  <a:pt x="641" y="17718"/>
                </a:cubicBezTo>
                <a:cubicBezTo>
                  <a:pt x="658" y="17698"/>
                  <a:pt x="674" y="17677"/>
                  <a:pt x="691" y="17657"/>
                </a:cubicBezTo>
                <a:lnTo>
                  <a:pt x="691" y="17657"/>
                </a:lnTo>
                <a:lnTo>
                  <a:pt x="697" y="17662"/>
                </a:lnTo>
                <a:cubicBezTo>
                  <a:pt x="724" y="17625"/>
                  <a:pt x="750" y="17588"/>
                  <a:pt x="776" y="17550"/>
                </a:cubicBezTo>
                <a:lnTo>
                  <a:pt x="776" y="17550"/>
                </a:lnTo>
                <a:cubicBezTo>
                  <a:pt x="2111" y="15887"/>
                  <a:pt x="3386" y="14180"/>
                  <a:pt x="4600" y="12433"/>
                </a:cubicBezTo>
                <a:lnTo>
                  <a:pt x="4600" y="12433"/>
                </a:lnTo>
                <a:cubicBezTo>
                  <a:pt x="3598" y="14048"/>
                  <a:pt x="2595" y="15661"/>
                  <a:pt x="1589" y="17272"/>
                </a:cubicBezTo>
                <a:cubicBezTo>
                  <a:pt x="1442" y="17503"/>
                  <a:pt x="1644" y="17750"/>
                  <a:pt x="1859" y="17750"/>
                </a:cubicBezTo>
                <a:cubicBezTo>
                  <a:pt x="1930" y="17750"/>
                  <a:pt x="2001" y="17724"/>
                  <a:pt x="2063" y="17662"/>
                </a:cubicBezTo>
                <a:cubicBezTo>
                  <a:pt x="5626" y="14125"/>
                  <a:pt x="9189" y="10588"/>
                  <a:pt x="12752" y="7051"/>
                </a:cubicBezTo>
                <a:lnTo>
                  <a:pt x="12752" y="7051"/>
                </a:lnTo>
                <a:cubicBezTo>
                  <a:pt x="11788" y="10563"/>
                  <a:pt x="9227" y="13259"/>
                  <a:pt x="6412" y="15516"/>
                </a:cubicBezTo>
                <a:cubicBezTo>
                  <a:pt x="6188" y="15690"/>
                  <a:pt x="6363" y="16063"/>
                  <a:pt x="6621" y="16063"/>
                </a:cubicBezTo>
                <a:cubicBezTo>
                  <a:pt x="6652" y="16063"/>
                  <a:pt x="6685" y="16057"/>
                  <a:pt x="6718" y="16045"/>
                </a:cubicBezTo>
                <a:cubicBezTo>
                  <a:pt x="10426" y="14596"/>
                  <a:pt x="14328" y="13592"/>
                  <a:pt x="18314" y="13174"/>
                </a:cubicBezTo>
                <a:cubicBezTo>
                  <a:pt x="18804" y="13111"/>
                  <a:pt x="19302" y="13039"/>
                  <a:pt x="19794" y="13039"/>
                </a:cubicBezTo>
                <a:cubicBezTo>
                  <a:pt x="20171" y="13039"/>
                  <a:pt x="20544" y="13081"/>
                  <a:pt x="20907" y="13202"/>
                </a:cubicBezTo>
                <a:cubicBezTo>
                  <a:pt x="22328" y="13676"/>
                  <a:pt x="22607" y="15014"/>
                  <a:pt x="22691" y="16380"/>
                </a:cubicBezTo>
                <a:cubicBezTo>
                  <a:pt x="22774" y="17746"/>
                  <a:pt x="22747" y="18916"/>
                  <a:pt x="23499" y="20087"/>
                </a:cubicBezTo>
                <a:cubicBezTo>
                  <a:pt x="23565" y="20185"/>
                  <a:pt x="23659" y="20226"/>
                  <a:pt x="23753" y="20226"/>
                </a:cubicBezTo>
                <a:cubicBezTo>
                  <a:pt x="23982" y="20226"/>
                  <a:pt x="24214" y="19989"/>
                  <a:pt x="24057" y="19753"/>
                </a:cubicBezTo>
                <a:cubicBezTo>
                  <a:pt x="22468" y="17328"/>
                  <a:pt x="24419" y="12422"/>
                  <a:pt x="20015" y="12394"/>
                </a:cubicBezTo>
                <a:cubicBezTo>
                  <a:pt x="19972" y="12393"/>
                  <a:pt x="19929" y="12393"/>
                  <a:pt x="19886" y="12393"/>
                </a:cubicBezTo>
                <a:cubicBezTo>
                  <a:pt x="15996" y="12393"/>
                  <a:pt x="11906" y="13478"/>
                  <a:pt x="8183" y="14831"/>
                </a:cubicBezTo>
                <a:lnTo>
                  <a:pt x="8183" y="14831"/>
                </a:lnTo>
                <a:cubicBezTo>
                  <a:pt x="10808" y="12507"/>
                  <a:pt x="12979" y="9706"/>
                  <a:pt x="13576" y="6150"/>
                </a:cubicBezTo>
                <a:cubicBezTo>
                  <a:pt x="13616" y="5930"/>
                  <a:pt x="13455" y="5753"/>
                  <a:pt x="13278" y="5753"/>
                </a:cubicBezTo>
                <a:cubicBezTo>
                  <a:pt x="13209" y="5753"/>
                  <a:pt x="13137" y="5780"/>
                  <a:pt x="13074" y="5843"/>
                </a:cubicBezTo>
                <a:cubicBezTo>
                  <a:pt x="9878" y="9016"/>
                  <a:pt x="6682" y="12188"/>
                  <a:pt x="3502" y="15361"/>
                </a:cubicBezTo>
                <a:lnTo>
                  <a:pt x="3502" y="15361"/>
                </a:lnTo>
                <a:cubicBezTo>
                  <a:pt x="6285" y="10898"/>
                  <a:pt x="9064" y="6418"/>
                  <a:pt x="11823" y="1937"/>
                </a:cubicBezTo>
                <a:lnTo>
                  <a:pt x="11823" y="1937"/>
                </a:lnTo>
                <a:cubicBezTo>
                  <a:pt x="11869" y="1873"/>
                  <a:pt x="11914" y="1809"/>
                  <a:pt x="11959" y="1745"/>
                </a:cubicBezTo>
                <a:lnTo>
                  <a:pt x="11946" y="1737"/>
                </a:lnTo>
                <a:lnTo>
                  <a:pt x="11946" y="1737"/>
                </a:lnTo>
                <a:cubicBezTo>
                  <a:pt x="11951" y="1731"/>
                  <a:pt x="11955" y="1724"/>
                  <a:pt x="11959" y="1717"/>
                </a:cubicBezTo>
                <a:cubicBezTo>
                  <a:pt x="12114" y="1485"/>
                  <a:pt x="11906" y="1266"/>
                  <a:pt x="11689" y="1266"/>
                </a:cubicBezTo>
                <a:cubicBezTo>
                  <a:pt x="11594" y="1266"/>
                  <a:pt x="11497" y="1309"/>
                  <a:pt x="11429" y="1411"/>
                </a:cubicBezTo>
                <a:cubicBezTo>
                  <a:pt x="11110" y="1860"/>
                  <a:pt x="10791" y="2309"/>
                  <a:pt x="10472" y="2759"/>
                </a:cubicBezTo>
                <a:lnTo>
                  <a:pt x="10472" y="2759"/>
                </a:lnTo>
                <a:cubicBezTo>
                  <a:pt x="10866" y="2008"/>
                  <a:pt x="11250" y="1252"/>
                  <a:pt x="11624" y="491"/>
                </a:cubicBezTo>
                <a:cubicBezTo>
                  <a:pt x="11760" y="239"/>
                  <a:pt x="11532" y="0"/>
                  <a:pt x="113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3"/>
          <p:cNvGrpSpPr/>
          <p:nvPr/>
        </p:nvGrpSpPr>
        <p:grpSpPr>
          <a:xfrm rot="-1903815">
            <a:off x="8487108" y="948612"/>
            <a:ext cx="380510" cy="322412"/>
            <a:chOff x="3445175" y="1813475"/>
            <a:chExt cx="380525" cy="322425"/>
          </a:xfrm>
        </p:grpSpPr>
        <p:sp>
          <p:nvSpPr>
            <p:cNvPr id="186" name="Google Shape;186;p23"/>
            <p:cNvSpPr/>
            <p:nvPr/>
          </p:nvSpPr>
          <p:spPr>
            <a:xfrm>
              <a:off x="3445175" y="1813475"/>
              <a:ext cx="380525" cy="187375"/>
            </a:xfrm>
            <a:custGeom>
              <a:avLst/>
              <a:gdLst/>
              <a:ahLst/>
              <a:cxnLst/>
              <a:rect l="l" t="t" r="r" b="b"/>
              <a:pathLst>
                <a:path w="15221" h="7495" extrusionOk="0">
                  <a:moveTo>
                    <a:pt x="2078" y="787"/>
                  </a:moveTo>
                  <a:cubicBezTo>
                    <a:pt x="3446" y="1067"/>
                    <a:pt x="4671" y="1741"/>
                    <a:pt x="5628" y="2739"/>
                  </a:cubicBezTo>
                  <a:lnTo>
                    <a:pt x="5628" y="2739"/>
                  </a:lnTo>
                  <a:cubicBezTo>
                    <a:pt x="4467" y="2050"/>
                    <a:pt x="3283" y="1399"/>
                    <a:pt x="2078" y="787"/>
                  </a:cubicBezTo>
                  <a:close/>
                  <a:moveTo>
                    <a:pt x="616" y="0"/>
                  </a:moveTo>
                  <a:cubicBezTo>
                    <a:pt x="541" y="0"/>
                    <a:pt x="466" y="1"/>
                    <a:pt x="391" y="3"/>
                  </a:cubicBezTo>
                  <a:cubicBezTo>
                    <a:pt x="140" y="31"/>
                    <a:pt x="0" y="282"/>
                    <a:pt x="112" y="477"/>
                  </a:cubicBezTo>
                  <a:cubicBezTo>
                    <a:pt x="284" y="804"/>
                    <a:pt x="462" y="1126"/>
                    <a:pt x="646" y="1443"/>
                  </a:cubicBezTo>
                  <a:lnTo>
                    <a:pt x="646" y="1443"/>
                  </a:lnTo>
                  <a:cubicBezTo>
                    <a:pt x="1294" y="4023"/>
                    <a:pt x="3259" y="5824"/>
                    <a:pt x="5380" y="7446"/>
                  </a:cubicBezTo>
                  <a:cubicBezTo>
                    <a:pt x="5433" y="7479"/>
                    <a:pt x="5486" y="7494"/>
                    <a:pt x="5537" y="7494"/>
                  </a:cubicBezTo>
                  <a:cubicBezTo>
                    <a:pt x="5784" y="7494"/>
                    <a:pt x="5978" y="7152"/>
                    <a:pt x="5770" y="6944"/>
                  </a:cubicBezTo>
                  <a:cubicBezTo>
                    <a:pt x="3965" y="5212"/>
                    <a:pt x="2438" y="3267"/>
                    <a:pt x="1187" y="1108"/>
                  </a:cubicBezTo>
                  <a:lnTo>
                    <a:pt x="1187" y="1108"/>
                  </a:lnTo>
                  <a:cubicBezTo>
                    <a:pt x="1183" y="1090"/>
                    <a:pt x="1180" y="1072"/>
                    <a:pt x="1176" y="1053"/>
                  </a:cubicBezTo>
                  <a:lnTo>
                    <a:pt x="1176" y="1053"/>
                  </a:lnTo>
                  <a:cubicBezTo>
                    <a:pt x="3055" y="1967"/>
                    <a:pt x="4886" y="2989"/>
                    <a:pt x="6658" y="4119"/>
                  </a:cubicBezTo>
                  <a:lnTo>
                    <a:pt x="6658" y="4119"/>
                  </a:lnTo>
                  <a:cubicBezTo>
                    <a:pt x="6717" y="4222"/>
                    <a:pt x="6775" y="4328"/>
                    <a:pt x="6830" y="4435"/>
                  </a:cubicBezTo>
                  <a:cubicBezTo>
                    <a:pt x="6883" y="4550"/>
                    <a:pt x="6975" y="4598"/>
                    <a:pt x="7070" y="4598"/>
                  </a:cubicBezTo>
                  <a:cubicBezTo>
                    <a:pt x="7144" y="4598"/>
                    <a:pt x="7219" y="4569"/>
                    <a:pt x="7279" y="4521"/>
                  </a:cubicBezTo>
                  <a:lnTo>
                    <a:pt x="7279" y="4521"/>
                  </a:lnTo>
                  <a:cubicBezTo>
                    <a:pt x="7502" y="4667"/>
                    <a:pt x="7724" y="4815"/>
                    <a:pt x="7945" y="4965"/>
                  </a:cubicBezTo>
                  <a:cubicBezTo>
                    <a:pt x="7998" y="4996"/>
                    <a:pt x="8054" y="5009"/>
                    <a:pt x="8107" y="5009"/>
                  </a:cubicBezTo>
                  <a:cubicBezTo>
                    <a:pt x="8249" y="5009"/>
                    <a:pt x="8378" y="4912"/>
                    <a:pt x="8419" y="4770"/>
                  </a:cubicBezTo>
                  <a:cubicBezTo>
                    <a:pt x="8893" y="3265"/>
                    <a:pt x="10091" y="2373"/>
                    <a:pt x="11541" y="1843"/>
                  </a:cubicBezTo>
                  <a:cubicBezTo>
                    <a:pt x="11972" y="1685"/>
                    <a:pt x="12626" y="1445"/>
                    <a:pt x="13085" y="1445"/>
                  </a:cubicBezTo>
                  <a:cubicBezTo>
                    <a:pt x="13516" y="1445"/>
                    <a:pt x="13776" y="1656"/>
                    <a:pt x="13520" y="2345"/>
                  </a:cubicBezTo>
                  <a:cubicBezTo>
                    <a:pt x="13278" y="3005"/>
                    <a:pt x="12736" y="3609"/>
                    <a:pt x="12083" y="4155"/>
                  </a:cubicBezTo>
                  <a:lnTo>
                    <a:pt x="12083" y="4155"/>
                  </a:lnTo>
                  <a:cubicBezTo>
                    <a:pt x="12123" y="3952"/>
                    <a:pt x="11949" y="3747"/>
                    <a:pt x="11768" y="3747"/>
                  </a:cubicBezTo>
                  <a:cubicBezTo>
                    <a:pt x="11698" y="3747"/>
                    <a:pt x="11628" y="3777"/>
                    <a:pt x="11569" y="3850"/>
                  </a:cubicBezTo>
                  <a:cubicBezTo>
                    <a:pt x="10816" y="4798"/>
                    <a:pt x="9980" y="5578"/>
                    <a:pt x="8976" y="6247"/>
                  </a:cubicBezTo>
                  <a:cubicBezTo>
                    <a:pt x="8698" y="6433"/>
                    <a:pt x="8863" y="6831"/>
                    <a:pt x="9135" y="6831"/>
                  </a:cubicBezTo>
                  <a:cubicBezTo>
                    <a:pt x="9190" y="6831"/>
                    <a:pt x="9250" y="6814"/>
                    <a:pt x="9311" y="6777"/>
                  </a:cubicBezTo>
                  <a:cubicBezTo>
                    <a:pt x="10816" y="5773"/>
                    <a:pt x="12405" y="4742"/>
                    <a:pt x="13576" y="3320"/>
                  </a:cubicBezTo>
                  <a:cubicBezTo>
                    <a:pt x="13938" y="2874"/>
                    <a:pt x="15220" y="1453"/>
                    <a:pt x="14551" y="756"/>
                  </a:cubicBezTo>
                  <a:cubicBezTo>
                    <a:pt x="14390" y="595"/>
                    <a:pt x="14138" y="530"/>
                    <a:pt x="13837" y="530"/>
                  </a:cubicBezTo>
                  <a:cubicBezTo>
                    <a:pt x="12839" y="530"/>
                    <a:pt x="11309" y="1239"/>
                    <a:pt x="10816" y="1453"/>
                  </a:cubicBezTo>
                  <a:cubicBezTo>
                    <a:pt x="9497" y="2036"/>
                    <a:pt x="8502" y="2919"/>
                    <a:pt x="7976" y="4207"/>
                  </a:cubicBezTo>
                  <a:lnTo>
                    <a:pt x="7976" y="4207"/>
                  </a:lnTo>
                  <a:cubicBezTo>
                    <a:pt x="7681" y="4013"/>
                    <a:pt x="7384" y="3821"/>
                    <a:pt x="7085" y="3632"/>
                  </a:cubicBezTo>
                  <a:lnTo>
                    <a:pt x="7085" y="3632"/>
                  </a:lnTo>
                  <a:cubicBezTo>
                    <a:pt x="5715" y="1351"/>
                    <a:pt x="3292" y="0"/>
                    <a:pt x="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3"/>
            <p:cNvSpPr/>
            <p:nvPr/>
          </p:nvSpPr>
          <p:spPr>
            <a:xfrm>
              <a:off x="3521950" y="1986950"/>
              <a:ext cx="69425" cy="147800"/>
            </a:xfrm>
            <a:custGeom>
              <a:avLst/>
              <a:gdLst/>
              <a:ahLst/>
              <a:cxnLst/>
              <a:rect l="l" t="t" r="r" b="b"/>
              <a:pathLst>
                <a:path w="2777" h="5912" extrusionOk="0">
                  <a:moveTo>
                    <a:pt x="2327" y="1"/>
                  </a:moveTo>
                  <a:cubicBezTo>
                    <a:pt x="2256" y="1"/>
                    <a:pt x="2182" y="27"/>
                    <a:pt x="2114" y="89"/>
                  </a:cubicBezTo>
                  <a:cubicBezTo>
                    <a:pt x="1902" y="293"/>
                    <a:pt x="1705" y="508"/>
                    <a:pt x="1525" y="733"/>
                  </a:cubicBezTo>
                  <a:lnTo>
                    <a:pt x="1525" y="733"/>
                  </a:lnTo>
                  <a:cubicBezTo>
                    <a:pt x="1463" y="682"/>
                    <a:pt x="1386" y="651"/>
                    <a:pt x="1308" y="651"/>
                  </a:cubicBezTo>
                  <a:cubicBezTo>
                    <a:pt x="1212" y="651"/>
                    <a:pt x="1117" y="699"/>
                    <a:pt x="1055" y="814"/>
                  </a:cubicBezTo>
                  <a:cubicBezTo>
                    <a:pt x="341" y="2190"/>
                    <a:pt x="0" y="3636"/>
                    <a:pt x="96" y="5173"/>
                  </a:cubicBezTo>
                  <a:lnTo>
                    <a:pt x="96" y="5173"/>
                  </a:lnTo>
                  <a:cubicBezTo>
                    <a:pt x="104" y="5318"/>
                    <a:pt x="117" y="5463"/>
                    <a:pt x="135" y="5608"/>
                  </a:cubicBezTo>
                  <a:cubicBezTo>
                    <a:pt x="163" y="5807"/>
                    <a:pt x="336" y="5911"/>
                    <a:pt x="495" y="5911"/>
                  </a:cubicBezTo>
                  <a:cubicBezTo>
                    <a:pt x="649" y="5911"/>
                    <a:pt x="790" y="5814"/>
                    <a:pt x="776" y="5608"/>
                  </a:cubicBezTo>
                  <a:cubicBezTo>
                    <a:pt x="756" y="5442"/>
                    <a:pt x="741" y="5278"/>
                    <a:pt x="730" y="5114"/>
                  </a:cubicBezTo>
                  <a:lnTo>
                    <a:pt x="730" y="5114"/>
                  </a:lnTo>
                  <a:cubicBezTo>
                    <a:pt x="637" y="3376"/>
                    <a:pt x="1261" y="1758"/>
                    <a:pt x="2560" y="535"/>
                  </a:cubicBezTo>
                  <a:cubicBezTo>
                    <a:pt x="2777" y="318"/>
                    <a:pt x="2572" y="1"/>
                    <a:pt x="23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3"/>
            <p:cNvSpPr/>
            <p:nvPr/>
          </p:nvSpPr>
          <p:spPr>
            <a:xfrm>
              <a:off x="3521000" y="1982075"/>
              <a:ext cx="250325" cy="153825"/>
            </a:xfrm>
            <a:custGeom>
              <a:avLst/>
              <a:gdLst/>
              <a:ahLst/>
              <a:cxnLst/>
              <a:rect l="l" t="t" r="r" b="b"/>
              <a:pathLst>
                <a:path w="10013" h="6153" extrusionOk="0">
                  <a:moveTo>
                    <a:pt x="5132" y="1"/>
                  </a:moveTo>
                  <a:cubicBezTo>
                    <a:pt x="4835" y="1"/>
                    <a:pt x="4629" y="418"/>
                    <a:pt x="4967" y="563"/>
                  </a:cubicBezTo>
                  <a:cubicBezTo>
                    <a:pt x="5637" y="925"/>
                    <a:pt x="6306" y="1287"/>
                    <a:pt x="6919" y="1733"/>
                  </a:cubicBezTo>
                  <a:cubicBezTo>
                    <a:pt x="7030" y="1817"/>
                    <a:pt x="9065" y="3294"/>
                    <a:pt x="8982" y="3601"/>
                  </a:cubicBezTo>
                  <a:cubicBezTo>
                    <a:pt x="8937" y="3761"/>
                    <a:pt x="8798" y="3829"/>
                    <a:pt x="8593" y="3829"/>
                  </a:cubicBezTo>
                  <a:cubicBezTo>
                    <a:pt x="7510" y="3829"/>
                    <a:pt x="4603" y="1931"/>
                    <a:pt x="4298" y="1650"/>
                  </a:cubicBezTo>
                  <a:cubicBezTo>
                    <a:pt x="4238" y="1602"/>
                    <a:pt x="4153" y="1574"/>
                    <a:pt x="4068" y="1574"/>
                  </a:cubicBezTo>
                  <a:cubicBezTo>
                    <a:pt x="3955" y="1574"/>
                    <a:pt x="3844" y="1622"/>
                    <a:pt x="3797" y="1733"/>
                  </a:cubicBezTo>
                  <a:cubicBezTo>
                    <a:pt x="3044" y="3406"/>
                    <a:pt x="1901" y="4688"/>
                    <a:pt x="284" y="5580"/>
                  </a:cubicBezTo>
                  <a:cubicBezTo>
                    <a:pt x="1" y="5746"/>
                    <a:pt x="178" y="6152"/>
                    <a:pt x="460" y="6152"/>
                  </a:cubicBezTo>
                  <a:cubicBezTo>
                    <a:pt x="511" y="6152"/>
                    <a:pt x="564" y="6139"/>
                    <a:pt x="619" y="6110"/>
                  </a:cubicBezTo>
                  <a:cubicBezTo>
                    <a:pt x="2208" y="5224"/>
                    <a:pt x="3384" y="3997"/>
                    <a:pt x="4190" y="2384"/>
                  </a:cubicBezTo>
                  <a:lnTo>
                    <a:pt x="4190" y="2384"/>
                  </a:lnTo>
                  <a:cubicBezTo>
                    <a:pt x="5326" y="3313"/>
                    <a:pt x="7202" y="4485"/>
                    <a:pt x="8760" y="4485"/>
                  </a:cubicBezTo>
                  <a:cubicBezTo>
                    <a:pt x="9104" y="4485"/>
                    <a:pt x="9433" y="4428"/>
                    <a:pt x="9734" y="4298"/>
                  </a:cubicBezTo>
                  <a:cubicBezTo>
                    <a:pt x="9901" y="4242"/>
                    <a:pt x="10013" y="4103"/>
                    <a:pt x="9957" y="3936"/>
                  </a:cubicBezTo>
                  <a:cubicBezTo>
                    <a:pt x="9650" y="3085"/>
                    <a:pt x="8849" y="2298"/>
                    <a:pt x="7939" y="1629"/>
                  </a:cubicBezTo>
                  <a:lnTo>
                    <a:pt x="7939" y="1629"/>
                  </a:lnTo>
                  <a:cubicBezTo>
                    <a:pt x="8062" y="1495"/>
                    <a:pt x="8078" y="1274"/>
                    <a:pt x="7867" y="1176"/>
                  </a:cubicBezTo>
                  <a:lnTo>
                    <a:pt x="5274" y="33"/>
                  </a:lnTo>
                  <a:lnTo>
                    <a:pt x="5274" y="33"/>
                  </a:lnTo>
                  <a:cubicBezTo>
                    <a:pt x="5274" y="33"/>
                    <a:pt x="5274" y="33"/>
                    <a:pt x="5274" y="33"/>
                  </a:cubicBezTo>
                  <a:cubicBezTo>
                    <a:pt x="5226" y="11"/>
                    <a:pt x="5178" y="1"/>
                    <a:pt x="5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
            <p:cNvSpPr/>
            <p:nvPr/>
          </p:nvSpPr>
          <p:spPr>
            <a:xfrm>
              <a:off x="3602300" y="1865900"/>
              <a:ext cx="42200" cy="194575"/>
            </a:xfrm>
            <a:custGeom>
              <a:avLst/>
              <a:gdLst/>
              <a:ahLst/>
              <a:cxnLst/>
              <a:rect l="l" t="t" r="r" b="b"/>
              <a:pathLst>
                <a:path w="1688" h="7783" extrusionOk="0">
                  <a:moveTo>
                    <a:pt x="1013" y="0"/>
                  </a:moveTo>
                  <a:cubicBezTo>
                    <a:pt x="857" y="0"/>
                    <a:pt x="698" y="105"/>
                    <a:pt x="684" y="304"/>
                  </a:cubicBezTo>
                  <a:cubicBezTo>
                    <a:pt x="461" y="2701"/>
                    <a:pt x="238" y="5098"/>
                    <a:pt x="15" y="7468"/>
                  </a:cubicBezTo>
                  <a:cubicBezTo>
                    <a:pt x="0" y="7678"/>
                    <a:pt x="155" y="7783"/>
                    <a:pt x="314" y="7783"/>
                  </a:cubicBezTo>
                  <a:cubicBezTo>
                    <a:pt x="450" y="7783"/>
                    <a:pt x="590" y="7706"/>
                    <a:pt x="628" y="7551"/>
                  </a:cubicBezTo>
                  <a:cubicBezTo>
                    <a:pt x="637" y="7523"/>
                    <a:pt x="647" y="7495"/>
                    <a:pt x="656" y="7467"/>
                  </a:cubicBezTo>
                  <a:lnTo>
                    <a:pt x="656" y="7467"/>
                  </a:lnTo>
                  <a:lnTo>
                    <a:pt x="656" y="7468"/>
                  </a:lnTo>
                  <a:cubicBezTo>
                    <a:pt x="656" y="7467"/>
                    <a:pt x="656" y="7466"/>
                    <a:pt x="657" y="7465"/>
                  </a:cubicBezTo>
                  <a:lnTo>
                    <a:pt x="657" y="7465"/>
                  </a:lnTo>
                  <a:cubicBezTo>
                    <a:pt x="750" y="7177"/>
                    <a:pt x="837" y="6888"/>
                    <a:pt x="918" y="6600"/>
                  </a:cubicBezTo>
                  <a:lnTo>
                    <a:pt x="918" y="6600"/>
                  </a:lnTo>
                  <a:cubicBezTo>
                    <a:pt x="982" y="6663"/>
                    <a:pt x="1069" y="6694"/>
                    <a:pt x="1155" y="6694"/>
                  </a:cubicBezTo>
                  <a:cubicBezTo>
                    <a:pt x="1311" y="6694"/>
                    <a:pt x="1465" y="6589"/>
                    <a:pt x="1465" y="6380"/>
                  </a:cubicBezTo>
                  <a:lnTo>
                    <a:pt x="1420" y="4451"/>
                  </a:lnTo>
                  <a:lnTo>
                    <a:pt x="1420" y="4451"/>
                  </a:lnTo>
                  <a:cubicBezTo>
                    <a:pt x="1516" y="3937"/>
                    <a:pt x="1595" y="3420"/>
                    <a:pt x="1660" y="2896"/>
                  </a:cubicBezTo>
                  <a:cubicBezTo>
                    <a:pt x="1688" y="2687"/>
                    <a:pt x="1548" y="2582"/>
                    <a:pt x="1395" y="2582"/>
                  </a:cubicBezTo>
                  <a:cubicBezTo>
                    <a:pt x="1389" y="2582"/>
                    <a:pt x="1383" y="2583"/>
                    <a:pt x="1378" y="2583"/>
                  </a:cubicBezTo>
                  <a:lnTo>
                    <a:pt x="1378" y="2583"/>
                  </a:lnTo>
                  <a:lnTo>
                    <a:pt x="1325" y="304"/>
                  </a:lnTo>
                  <a:cubicBezTo>
                    <a:pt x="1312" y="98"/>
                    <a:pt x="1163"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3"/>
            <p:cNvSpPr/>
            <p:nvPr/>
          </p:nvSpPr>
          <p:spPr>
            <a:xfrm>
              <a:off x="3593600" y="1837925"/>
              <a:ext cx="64850" cy="57700"/>
            </a:xfrm>
            <a:custGeom>
              <a:avLst/>
              <a:gdLst/>
              <a:ahLst/>
              <a:cxnLst/>
              <a:rect l="l" t="t" r="r" b="b"/>
              <a:pathLst>
                <a:path w="2594" h="2308" extrusionOk="0">
                  <a:moveTo>
                    <a:pt x="848" y="1425"/>
                  </a:moveTo>
                  <a:cubicBezTo>
                    <a:pt x="860" y="1448"/>
                    <a:pt x="872" y="1470"/>
                    <a:pt x="885" y="1491"/>
                  </a:cubicBezTo>
                  <a:lnTo>
                    <a:pt x="885" y="1491"/>
                  </a:lnTo>
                  <a:cubicBezTo>
                    <a:pt x="842" y="1565"/>
                    <a:pt x="815" y="1628"/>
                    <a:pt x="809" y="1628"/>
                  </a:cubicBezTo>
                  <a:cubicBezTo>
                    <a:pt x="804" y="1628"/>
                    <a:pt x="813" y="1587"/>
                    <a:pt x="837" y="1478"/>
                  </a:cubicBezTo>
                  <a:cubicBezTo>
                    <a:pt x="840" y="1462"/>
                    <a:pt x="844" y="1444"/>
                    <a:pt x="848" y="1425"/>
                  </a:cubicBezTo>
                  <a:close/>
                  <a:moveTo>
                    <a:pt x="1422" y="1"/>
                  </a:moveTo>
                  <a:cubicBezTo>
                    <a:pt x="921" y="29"/>
                    <a:pt x="558" y="391"/>
                    <a:pt x="391" y="809"/>
                  </a:cubicBezTo>
                  <a:cubicBezTo>
                    <a:pt x="196" y="1227"/>
                    <a:pt x="1" y="1896"/>
                    <a:pt x="475" y="2203"/>
                  </a:cubicBezTo>
                  <a:cubicBezTo>
                    <a:pt x="572" y="2273"/>
                    <a:pt x="684" y="2308"/>
                    <a:pt x="795" y="2308"/>
                  </a:cubicBezTo>
                  <a:cubicBezTo>
                    <a:pt x="907" y="2308"/>
                    <a:pt x="1018" y="2273"/>
                    <a:pt x="1116" y="2203"/>
                  </a:cubicBezTo>
                  <a:cubicBezTo>
                    <a:pt x="1290" y="2087"/>
                    <a:pt x="1343" y="1918"/>
                    <a:pt x="1424" y="1760"/>
                  </a:cubicBezTo>
                  <a:lnTo>
                    <a:pt x="1424" y="1760"/>
                  </a:lnTo>
                  <a:cubicBezTo>
                    <a:pt x="1433" y="1759"/>
                    <a:pt x="1441" y="1758"/>
                    <a:pt x="1450" y="1757"/>
                  </a:cubicBezTo>
                  <a:cubicBezTo>
                    <a:pt x="1591" y="1739"/>
                    <a:pt x="1723" y="1680"/>
                    <a:pt x="1838" y="1595"/>
                  </a:cubicBezTo>
                  <a:lnTo>
                    <a:pt x="1838" y="1595"/>
                  </a:lnTo>
                  <a:cubicBezTo>
                    <a:pt x="1848" y="1593"/>
                    <a:pt x="1858" y="1592"/>
                    <a:pt x="1868" y="1590"/>
                  </a:cubicBezTo>
                  <a:cubicBezTo>
                    <a:pt x="2286" y="1534"/>
                    <a:pt x="2593" y="1116"/>
                    <a:pt x="2482" y="698"/>
                  </a:cubicBezTo>
                  <a:cubicBezTo>
                    <a:pt x="2380" y="331"/>
                    <a:pt x="2125" y="150"/>
                    <a:pt x="1842" y="114"/>
                  </a:cubicBezTo>
                  <a:lnTo>
                    <a:pt x="1842" y="114"/>
                  </a:lnTo>
                  <a:cubicBezTo>
                    <a:pt x="1717" y="42"/>
                    <a:pt x="1573" y="1"/>
                    <a:pt x="1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91"/>
        <p:cNvGrpSpPr/>
        <p:nvPr/>
      </p:nvGrpSpPr>
      <p:grpSpPr>
        <a:xfrm>
          <a:off x="0" y="0"/>
          <a:ext cx="0" cy="0"/>
          <a:chOff x="0" y="0"/>
          <a:chExt cx="0" cy="0"/>
        </a:xfrm>
      </p:grpSpPr>
      <p:pic>
        <p:nvPicPr>
          <p:cNvPr id="192" name="Google Shape;192;p24"/>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193" name="Google Shape;193;p24"/>
          <p:cNvSpPr/>
          <p:nvPr/>
        </p:nvSpPr>
        <p:spPr>
          <a:xfrm rot="-2426495">
            <a:off x="-121852" y="4893134"/>
            <a:ext cx="484996" cy="105679"/>
          </a:xfrm>
          <a:custGeom>
            <a:avLst/>
            <a:gdLst/>
            <a:ahLst/>
            <a:cxnLst/>
            <a:rect l="l" t="t" r="r" b="b"/>
            <a:pathLst>
              <a:path w="19399" h="4227" extrusionOk="0">
                <a:moveTo>
                  <a:pt x="0" y="653"/>
                </a:moveTo>
                <a:cubicBezTo>
                  <a:pt x="6575" y="653"/>
                  <a:pt x="17806" y="-2152"/>
                  <a:pt x="19399" y="4227"/>
                </a:cubicBezTo>
              </a:path>
            </a:pathLst>
          </a:custGeom>
          <a:noFill/>
          <a:ln w="9525" cap="flat" cmpd="sng">
            <a:solidFill>
              <a:schemeClr val="lt2"/>
            </a:solidFill>
            <a:prstDash val="solid"/>
            <a:round/>
            <a:headEnd type="none" w="med" len="med"/>
            <a:tailEnd type="none" w="med" len="med"/>
          </a:ln>
        </p:spPr>
      </p:sp>
      <p:sp>
        <p:nvSpPr>
          <p:cNvPr id="194" name="Google Shape;194;p24"/>
          <p:cNvSpPr/>
          <p:nvPr/>
        </p:nvSpPr>
        <p:spPr>
          <a:xfrm>
            <a:off x="305750" y="237975"/>
            <a:ext cx="233337" cy="349679"/>
          </a:xfrm>
          <a:custGeom>
            <a:avLst/>
            <a:gdLst/>
            <a:ahLst/>
            <a:cxnLst/>
            <a:rect l="l" t="t" r="r" b="b"/>
            <a:pathLst>
              <a:path w="10706" h="16044" extrusionOk="0">
                <a:moveTo>
                  <a:pt x="7974" y="2159"/>
                </a:moveTo>
                <a:cubicBezTo>
                  <a:pt x="7992" y="2162"/>
                  <a:pt x="8010" y="2166"/>
                  <a:pt x="8029" y="2169"/>
                </a:cubicBezTo>
                <a:cubicBezTo>
                  <a:pt x="8049" y="2212"/>
                  <a:pt x="8069" y="2255"/>
                  <a:pt x="8088" y="2299"/>
                </a:cubicBezTo>
                <a:lnTo>
                  <a:pt x="8088" y="2299"/>
                </a:lnTo>
                <a:cubicBezTo>
                  <a:pt x="8051" y="2251"/>
                  <a:pt x="8013" y="2205"/>
                  <a:pt x="7974" y="2159"/>
                </a:cubicBezTo>
                <a:close/>
                <a:moveTo>
                  <a:pt x="8945" y="4999"/>
                </a:moveTo>
                <a:lnTo>
                  <a:pt x="8945" y="4999"/>
                </a:lnTo>
                <a:cubicBezTo>
                  <a:pt x="9116" y="5799"/>
                  <a:pt x="9223" y="6614"/>
                  <a:pt x="9256" y="7438"/>
                </a:cubicBezTo>
                <a:cubicBezTo>
                  <a:pt x="9364" y="9645"/>
                  <a:pt x="9018" y="11802"/>
                  <a:pt x="8246" y="13843"/>
                </a:cubicBezTo>
                <a:lnTo>
                  <a:pt x="8246" y="13843"/>
                </a:lnTo>
                <a:cubicBezTo>
                  <a:pt x="8502" y="11307"/>
                  <a:pt x="8765" y="8782"/>
                  <a:pt x="8921" y="6239"/>
                </a:cubicBezTo>
                <a:cubicBezTo>
                  <a:pt x="8951" y="5824"/>
                  <a:pt x="8963" y="5407"/>
                  <a:pt x="8945" y="4999"/>
                </a:cubicBezTo>
                <a:close/>
                <a:moveTo>
                  <a:pt x="2617" y="0"/>
                </a:moveTo>
                <a:cubicBezTo>
                  <a:pt x="1577" y="0"/>
                  <a:pt x="1074" y="1622"/>
                  <a:pt x="977" y="2476"/>
                </a:cubicBezTo>
                <a:cubicBezTo>
                  <a:pt x="971" y="2521"/>
                  <a:pt x="966" y="2567"/>
                  <a:pt x="962" y="2612"/>
                </a:cubicBezTo>
                <a:lnTo>
                  <a:pt x="962" y="2612"/>
                </a:lnTo>
                <a:cubicBezTo>
                  <a:pt x="947" y="2683"/>
                  <a:pt x="933" y="2750"/>
                  <a:pt x="921" y="2810"/>
                </a:cubicBezTo>
                <a:cubicBezTo>
                  <a:pt x="1" y="7716"/>
                  <a:pt x="3262" y="11926"/>
                  <a:pt x="6161" y="15494"/>
                </a:cubicBezTo>
                <a:cubicBezTo>
                  <a:pt x="6223" y="15563"/>
                  <a:pt x="6294" y="15592"/>
                  <a:pt x="6365" y="15592"/>
                </a:cubicBezTo>
                <a:cubicBezTo>
                  <a:pt x="6552" y="15592"/>
                  <a:pt x="6732" y="15389"/>
                  <a:pt x="6691" y="15187"/>
                </a:cubicBezTo>
                <a:cubicBezTo>
                  <a:pt x="6384" y="13933"/>
                  <a:pt x="5688" y="13013"/>
                  <a:pt x="4823" y="12093"/>
                </a:cubicBezTo>
                <a:cubicBezTo>
                  <a:pt x="3485" y="10588"/>
                  <a:pt x="2454" y="9138"/>
                  <a:pt x="2008" y="7131"/>
                </a:cubicBezTo>
                <a:cubicBezTo>
                  <a:pt x="1794" y="6256"/>
                  <a:pt x="1477" y="4832"/>
                  <a:pt x="1452" y="3563"/>
                </a:cubicBezTo>
                <a:lnTo>
                  <a:pt x="1452" y="3563"/>
                </a:lnTo>
                <a:cubicBezTo>
                  <a:pt x="1482" y="3273"/>
                  <a:pt x="1527" y="2985"/>
                  <a:pt x="1590" y="2699"/>
                </a:cubicBezTo>
                <a:cubicBezTo>
                  <a:pt x="1701" y="2169"/>
                  <a:pt x="1869" y="1668"/>
                  <a:pt x="2120" y="1194"/>
                </a:cubicBezTo>
                <a:cubicBezTo>
                  <a:pt x="2246" y="1178"/>
                  <a:pt x="2366" y="1170"/>
                  <a:pt x="2481" y="1170"/>
                </a:cubicBezTo>
                <a:cubicBezTo>
                  <a:pt x="3179" y="1170"/>
                  <a:pt x="3668" y="1463"/>
                  <a:pt x="3931" y="2086"/>
                </a:cubicBezTo>
                <a:cubicBezTo>
                  <a:pt x="3984" y="2142"/>
                  <a:pt x="4036" y="2201"/>
                  <a:pt x="4087" y="2261"/>
                </a:cubicBezTo>
                <a:lnTo>
                  <a:pt x="4087" y="2261"/>
                </a:lnTo>
                <a:cubicBezTo>
                  <a:pt x="4259" y="2560"/>
                  <a:pt x="4405" y="2850"/>
                  <a:pt x="4517" y="3061"/>
                </a:cubicBezTo>
                <a:cubicBezTo>
                  <a:pt x="5019" y="4009"/>
                  <a:pt x="5381" y="5096"/>
                  <a:pt x="5604" y="6211"/>
                </a:cubicBezTo>
                <a:cubicBezTo>
                  <a:pt x="5637" y="6366"/>
                  <a:pt x="5750" y="6433"/>
                  <a:pt x="5870" y="6433"/>
                </a:cubicBezTo>
                <a:cubicBezTo>
                  <a:pt x="6035" y="6433"/>
                  <a:pt x="6216" y="6305"/>
                  <a:pt x="6221" y="6104"/>
                </a:cubicBezTo>
                <a:lnTo>
                  <a:pt x="6221" y="6104"/>
                </a:lnTo>
                <a:cubicBezTo>
                  <a:pt x="6285" y="6245"/>
                  <a:pt x="6349" y="6383"/>
                  <a:pt x="6412" y="6518"/>
                </a:cubicBezTo>
                <a:cubicBezTo>
                  <a:pt x="6465" y="6633"/>
                  <a:pt x="6555" y="6680"/>
                  <a:pt x="6647" y="6680"/>
                </a:cubicBezTo>
                <a:cubicBezTo>
                  <a:pt x="6845" y="6680"/>
                  <a:pt x="7056" y="6459"/>
                  <a:pt x="6942" y="6211"/>
                </a:cubicBezTo>
                <a:cubicBezTo>
                  <a:pt x="6624" y="5548"/>
                  <a:pt x="6300" y="4892"/>
                  <a:pt x="5955" y="4247"/>
                </a:cubicBezTo>
                <a:lnTo>
                  <a:pt x="5955" y="4247"/>
                </a:lnTo>
                <a:cubicBezTo>
                  <a:pt x="5944" y="3886"/>
                  <a:pt x="5974" y="3532"/>
                  <a:pt x="6078" y="3201"/>
                </a:cubicBezTo>
                <a:cubicBezTo>
                  <a:pt x="6078" y="2571"/>
                  <a:pt x="6379" y="2202"/>
                  <a:pt x="6989" y="2113"/>
                </a:cubicBezTo>
                <a:lnTo>
                  <a:pt x="6989" y="2113"/>
                </a:lnTo>
                <a:cubicBezTo>
                  <a:pt x="9007" y="3573"/>
                  <a:pt x="8268" y="6719"/>
                  <a:pt x="8057" y="8887"/>
                </a:cubicBezTo>
                <a:cubicBezTo>
                  <a:pt x="7862" y="11145"/>
                  <a:pt x="7639" y="13459"/>
                  <a:pt x="7444" y="15745"/>
                </a:cubicBezTo>
                <a:cubicBezTo>
                  <a:pt x="7427" y="15930"/>
                  <a:pt x="7593" y="16044"/>
                  <a:pt x="7758" y="16044"/>
                </a:cubicBezTo>
                <a:cubicBezTo>
                  <a:pt x="7866" y="16044"/>
                  <a:pt x="7974" y="15994"/>
                  <a:pt x="8029" y="15884"/>
                </a:cubicBezTo>
                <a:cubicBezTo>
                  <a:pt x="10092" y="11842"/>
                  <a:pt x="10705" y="6574"/>
                  <a:pt x="8782" y="2309"/>
                </a:cubicBezTo>
                <a:cubicBezTo>
                  <a:pt x="8467" y="1595"/>
                  <a:pt x="7931" y="882"/>
                  <a:pt x="7222" y="882"/>
                </a:cubicBezTo>
                <a:cubicBezTo>
                  <a:pt x="6989" y="882"/>
                  <a:pt x="6737" y="959"/>
                  <a:pt x="6468" y="1138"/>
                </a:cubicBezTo>
                <a:cubicBezTo>
                  <a:pt x="5771" y="1607"/>
                  <a:pt x="5477" y="2382"/>
                  <a:pt x="5388" y="3229"/>
                </a:cubicBezTo>
                <a:lnTo>
                  <a:pt x="5388" y="3229"/>
                </a:lnTo>
                <a:cubicBezTo>
                  <a:pt x="5223" y="2948"/>
                  <a:pt x="5054" y="2669"/>
                  <a:pt x="4877" y="2393"/>
                </a:cubicBezTo>
                <a:lnTo>
                  <a:pt x="4877" y="2393"/>
                </a:lnTo>
                <a:cubicBezTo>
                  <a:pt x="4851" y="2346"/>
                  <a:pt x="4823" y="2299"/>
                  <a:pt x="4796" y="2253"/>
                </a:cubicBezTo>
                <a:cubicBezTo>
                  <a:pt x="4763" y="2201"/>
                  <a:pt x="4728" y="2145"/>
                  <a:pt x="4691" y="2086"/>
                </a:cubicBezTo>
                <a:lnTo>
                  <a:pt x="4691" y="2086"/>
                </a:lnTo>
                <a:cubicBezTo>
                  <a:pt x="4389" y="1565"/>
                  <a:pt x="4012" y="877"/>
                  <a:pt x="3552" y="448"/>
                </a:cubicBezTo>
                <a:lnTo>
                  <a:pt x="3552" y="448"/>
                </a:lnTo>
                <a:cubicBezTo>
                  <a:pt x="3401" y="294"/>
                  <a:pt x="3247" y="173"/>
                  <a:pt x="3095" y="107"/>
                </a:cubicBezTo>
                <a:cubicBezTo>
                  <a:pt x="2924" y="33"/>
                  <a:pt x="2765" y="0"/>
                  <a:pt x="2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rot="-1742308">
            <a:off x="8761199" y="310421"/>
            <a:ext cx="153176" cy="204776"/>
          </a:xfrm>
          <a:custGeom>
            <a:avLst/>
            <a:gdLst/>
            <a:ahLst/>
            <a:cxnLst/>
            <a:rect l="l" t="t" r="r" b="b"/>
            <a:pathLst>
              <a:path w="6127" h="8191" extrusionOk="0">
                <a:moveTo>
                  <a:pt x="6127" y="1483"/>
                </a:moveTo>
                <a:cubicBezTo>
                  <a:pt x="5099" y="1483"/>
                  <a:pt x="2464" y="776"/>
                  <a:pt x="3319" y="206"/>
                </a:cubicBezTo>
                <a:cubicBezTo>
                  <a:pt x="5263" y="-1090"/>
                  <a:pt x="5891" y="5154"/>
                  <a:pt x="4595" y="7098"/>
                </a:cubicBezTo>
                <a:cubicBezTo>
                  <a:pt x="3724" y="8403"/>
                  <a:pt x="1569" y="8120"/>
                  <a:pt x="0" y="8120"/>
                </a:cubicBezTo>
              </a:path>
            </a:pathLst>
          </a:custGeom>
          <a:noFill/>
          <a:ln w="9525" cap="flat" cmpd="sng">
            <a:solidFill>
              <a:schemeClr val="lt2"/>
            </a:solidFill>
            <a:prstDash val="solid"/>
            <a:round/>
            <a:headEnd type="none" w="med" len="med"/>
            <a:tailEnd type="none" w="med" len="med"/>
          </a:ln>
        </p:spPr>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17" name="Google Shape;17;p3"/>
          <p:cNvSpPr txBox="1">
            <a:spLocks noGrp="1"/>
          </p:cNvSpPr>
          <p:nvPr>
            <p:ph type="title"/>
          </p:nvPr>
        </p:nvSpPr>
        <p:spPr>
          <a:xfrm rot="-455537">
            <a:off x="4545561" y="1828594"/>
            <a:ext cx="3846420" cy="841691"/>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rot="-455814">
            <a:off x="4426927" y="1016195"/>
            <a:ext cx="1504506" cy="841691"/>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36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 name="Google Shape;19;p3"/>
          <p:cNvSpPr>
            <a:spLocks noGrp="1"/>
          </p:cNvSpPr>
          <p:nvPr>
            <p:ph type="pic" idx="3"/>
          </p:nvPr>
        </p:nvSpPr>
        <p:spPr>
          <a:xfrm rot="-348222" flipH="1">
            <a:off x="757937" y="744008"/>
            <a:ext cx="3159596" cy="3655334"/>
          </a:xfrm>
          <a:prstGeom prst="rect">
            <a:avLst/>
          </a:prstGeom>
          <a:noFill/>
          <a:ln w="76200" cap="flat" cmpd="sng">
            <a:solidFill>
              <a:schemeClr val="lt1"/>
            </a:solidFill>
            <a:prstDash val="solid"/>
            <a:miter lim="8000"/>
            <a:headEnd type="none" w="sm" len="sm"/>
            <a:tailEnd type="none" w="sm" len="sm"/>
          </a:ln>
        </p:spPr>
      </p:sp>
      <p:sp>
        <p:nvSpPr>
          <p:cNvPr id="20" name="Google Shape;20;p3"/>
          <p:cNvSpPr/>
          <p:nvPr/>
        </p:nvSpPr>
        <p:spPr>
          <a:xfrm>
            <a:off x="293353" y="390129"/>
            <a:ext cx="331425" cy="144250"/>
          </a:xfrm>
          <a:custGeom>
            <a:avLst/>
            <a:gdLst/>
            <a:ahLst/>
            <a:cxnLst/>
            <a:rect l="l" t="t" r="r" b="b"/>
            <a:pathLst>
              <a:path w="13257" h="5770" extrusionOk="0">
                <a:moveTo>
                  <a:pt x="749" y="5770"/>
                </a:moveTo>
                <a:cubicBezTo>
                  <a:pt x="2711" y="5280"/>
                  <a:pt x="4476" y="1585"/>
                  <a:pt x="3046" y="155"/>
                </a:cubicBezTo>
                <a:cubicBezTo>
                  <a:pt x="2427" y="-464"/>
                  <a:pt x="1151" y="1833"/>
                  <a:pt x="1770" y="2452"/>
                </a:cubicBezTo>
                <a:cubicBezTo>
                  <a:pt x="2919" y="3601"/>
                  <a:pt x="6620" y="1337"/>
                  <a:pt x="6620" y="2963"/>
                </a:cubicBezTo>
                <a:cubicBezTo>
                  <a:pt x="6620" y="5197"/>
                  <a:pt x="1817" y="6584"/>
                  <a:pt x="238" y="5005"/>
                </a:cubicBezTo>
                <a:cubicBezTo>
                  <a:pt x="-714" y="4053"/>
                  <a:pt x="2353" y="3309"/>
                  <a:pt x="3557" y="2707"/>
                </a:cubicBezTo>
                <a:cubicBezTo>
                  <a:pt x="6465" y="1253"/>
                  <a:pt x="11584" y="-1101"/>
                  <a:pt x="13257" y="1686"/>
                </a:cubicBezTo>
              </a:path>
            </a:pathLst>
          </a:custGeom>
          <a:noFill/>
          <a:ln w="9525" cap="flat" cmpd="sng">
            <a:solidFill>
              <a:schemeClr val="lt2"/>
            </a:solidFill>
            <a:prstDash val="solid"/>
            <a:round/>
            <a:headEnd type="none" w="med" len="med"/>
            <a:tailEnd type="none" w="med" len="med"/>
          </a:ln>
        </p:spPr>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pic>
        <p:nvPicPr>
          <p:cNvPr id="22" name="Google Shape;22;p4"/>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23" name="Google Shape;2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 name="Google Shape;24;p4"/>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lvl1pPr marL="457200" lvl="0" indent="-304800" rtl="0">
              <a:lnSpc>
                <a:spcPct val="100000"/>
              </a:lnSpc>
              <a:spcBef>
                <a:spcPts val="300"/>
              </a:spcBef>
              <a:spcAft>
                <a:spcPts val="0"/>
              </a:spcAft>
              <a:buClr>
                <a:schemeClr val="dk2"/>
              </a:buClr>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25" name="Google Shape;25;p4"/>
          <p:cNvSpPr/>
          <p:nvPr/>
        </p:nvSpPr>
        <p:spPr>
          <a:xfrm>
            <a:off x="8642303" y="467379"/>
            <a:ext cx="331425" cy="144250"/>
          </a:xfrm>
          <a:custGeom>
            <a:avLst/>
            <a:gdLst/>
            <a:ahLst/>
            <a:cxnLst/>
            <a:rect l="l" t="t" r="r" b="b"/>
            <a:pathLst>
              <a:path w="13257" h="5770" extrusionOk="0">
                <a:moveTo>
                  <a:pt x="749" y="5770"/>
                </a:moveTo>
                <a:cubicBezTo>
                  <a:pt x="2711" y="5280"/>
                  <a:pt x="4476" y="1585"/>
                  <a:pt x="3046" y="155"/>
                </a:cubicBezTo>
                <a:cubicBezTo>
                  <a:pt x="2427" y="-464"/>
                  <a:pt x="1151" y="1833"/>
                  <a:pt x="1770" y="2452"/>
                </a:cubicBezTo>
                <a:cubicBezTo>
                  <a:pt x="2919" y="3601"/>
                  <a:pt x="6620" y="1337"/>
                  <a:pt x="6620" y="2963"/>
                </a:cubicBezTo>
                <a:cubicBezTo>
                  <a:pt x="6620" y="5197"/>
                  <a:pt x="1817" y="6584"/>
                  <a:pt x="238" y="5005"/>
                </a:cubicBezTo>
                <a:cubicBezTo>
                  <a:pt x="-714" y="4053"/>
                  <a:pt x="2353" y="3309"/>
                  <a:pt x="3557" y="2707"/>
                </a:cubicBezTo>
                <a:cubicBezTo>
                  <a:pt x="6465" y="1253"/>
                  <a:pt x="11584" y="-1101"/>
                  <a:pt x="13257" y="1686"/>
                </a:cubicBezTo>
              </a:path>
            </a:pathLst>
          </a:custGeom>
          <a:noFill/>
          <a:ln w="9525" cap="flat" cmpd="sng">
            <a:solidFill>
              <a:schemeClr val="lt2"/>
            </a:solidFill>
            <a:prstDash val="solid"/>
            <a:round/>
            <a:headEnd type="none" w="med" len="med"/>
            <a:tailEnd type="none" w="med" len="med"/>
          </a:ln>
        </p:spPr>
      </p:sp>
      <p:sp>
        <p:nvSpPr>
          <p:cNvPr id="26" name="Google Shape;26;p4"/>
          <p:cNvSpPr/>
          <p:nvPr/>
        </p:nvSpPr>
        <p:spPr>
          <a:xfrm>
            <a:off x="-102825" y="268353"/>
            <a:ext cx="291400" cy="138400"/>
          </a:xfrm>
          <a:custGeom>
            <a:avLst/>
            <a:gdLst/>
            <a:ahLst/>
            <a:cxnLst/>
            <a:rect l="l" t="t" r="r" b="b"/>
            <a:pathLst>
              <a:path w="11656" h="5536" extrusionOk="0">
                <a:moveTo>
                  <a:pt x="1591" y="68"/>
                </a:moveTo>
                <a:cubicBezTo>
                  <a:pt x="4204" y="68"/>
                  <a:pt x="7086" y="668"/>
                  <a:pt x="9093" y="2341"/>
                </a:cubicBezTo>
                <a:cubicBezTo>
                  <a:pt x="10048" y="3137"/>
                  <a:pt x="10810" y="6407"/>
                  <a:pt x="11366" y="5296"/>
                </a:cubicBezTo>
                <a:cubicBezTo>
                  <a:pt x="13217" y="1594"/>
                  <a:pt x="4016" y="-708"/>
                  <a:pt x="0" y="295"/>
                </a:cubicBezTo>
              </a:path>
            </a:pathLst>
          </a:custGeom>
          <a:noFill/>
          <a:ln w="9525" cap="flat" cmpd="sng">
            <a:solidFill>
              <a:schemeClr val="lt2"/>
            </a:solidFill>
            <a:prstDash val="solid"/>
            <a:round/>
            <a:headEnd type="none" w="med" len="med"/>
            <a:tailEnd type="none" w="med" len="med"/>
          </a:ln>
        </p:spPr>
      </p:sp>
      <p:sp>
        <p:nvSpPr>
          <p:cNvPr id="27" name="Google Shape;27;p4"/>
          <p:cNvSpPr/>
          <p:nvPr/>
        </p:nvSpPr>
        <p:spPr>
          <a:xfrm>
            <a:off x="-89950" y="4653544"/>
            <a:ext cx="484975" cy="105675"/>
          </a:xfrm>
          <a:custGeom>
            <a:avLst/>
            <a:gdLst/>
            <a:ahLst/>
            <a:cxnLst/>
            <a:rect l="l" t="t" r="r" b="b"/>
            <a:pathLst>
              <a:path w="19399" h="4227" extrusionOk="0">
                <a:moveTo>
                  <a:pt x="0" y="653"/>
                </a:moveTo>
                <a:cubicBezTo>
                  <a:pt x="6575" y="653"/>
                  <a:pt x="17806" y="-2152"/>
                  <a:pt x="19399" y="4227"/>
                </a:cubicBezTo>
              </a:path>
            </a:pathLst>
          </a:custGeom>
          <a:noFill/>
          <a:ln w="9525" cap="flat" cmpd="sng">
            <a:solidFill>
              <a:schemeClr val="lt2"/>
            </a:solidFill>
            <a:prstDash val="solid"/>
            <a:round/>
            <a:headEnd type="none" w="med" len="med"/>
            <a:tailEnd type="none" w="med" len="med"/>
          </a:ln>
        </p:spPr>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pic>
        <p:nvPicPr>
          <p:cNvPr id="29" name="Google Shape;29;p5"/>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30" name="Google Shape;3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 name="Google Shape;31;p5"/>
          <p:cNvSpPr txBox="1">
            <a:spLocks noGrp="1"/>
          </p:cNvSpPr>
          <p:nvPr>
            <p:ph type="subTitle" idx="1"/>
          </p:nvPr>
        </p:nvSpPr>
        <p:spPr>
          <a:xfrm>
            <a:off x="4732014" y="2651301"/>
            <a:ext cx="3261000" cy="195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2" name="Google Shape;32;p5"/>
          <p:cNvSpPr txBox="1">
            <a:spLocks noGrp="1"/>
          </p:cNvSpPr>
          <p:nvPr>
            <p:ph type="subTitle" idx="2"/>
          </p:nvPr>
        </p:nvSpPr>
        <p:spPr>
          <a:xfrm>
            <a:off x="1150986" y="2651308"/>
            <a:ext cx="3261000" cy="195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 name="Google Shape;33;p5"/>
          <p:cNvSpPr txBox="1">
            <a:spLocks noGrp="1"/>
          </p:cNvSpPr>
          <p:nvPr>
            <p:ph type="subTitle" idx="3"/>
          </p:nvPr>
        </p:nvSpPr>
        <p:spPr>
          <a:xfrm>
            <a:off x="1150986" y="2239100"/>
            <a:ext cx="3261000" cy="412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4" name="Google Shape;34;p5"/>
          <p:cNvSpPr txBox="1">
            <a:spLocks noGrp="1"/>
          </p:cNvSpPr>
          <p:nvPr>
            <p:ph type="subTitle" idx="4"/>
          </p:nvPr>
        </p:nvSpPr>
        <p:spPr>
          <a:xfrm>
            <a:off x="4732014" y="2239100"/>
            <a:ext cx="3261000" cy="412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 name="Google Shape;35;p5"/>
          <p:cNvSpPr/>
          <p:nvPr/>
        </p:nvSpPr>
        <p:spPr>
          <a:xfrm>
            <a:off x="8424010" y="4492038"/>
            <a:ext cx="537947" cy="572718"/>
          </a:xfrm>
          <a:custGeom>
            <a:avLst/>
            <a:gdLst/>
            <a:ahLst/>
            <a:cxnLst/>
            <a:rect l="l" t="t" r="r" b="b"/>
            <a:pathLst>
              <a:path w="30154" h="32103" extrusionOk="0">
                <a:moveTo>
                  <a:pt x="26479" y="18434"/>
                </a:moveTo>
                <a:cubicBezTo>
                  <a:pt x="26490" y="18834"/>
                  <a:pt x="26493" y="19234"/>
                  <a:pt x="26487" y="19631"/>
                </a:cubicBezTo>
                <a:lnTo>
                  <a:pt x="26487" y="19631"/>
                </a:lnTo>
                <a:cubicBezTo>
                  <a:pt x="26184" y="20181"/>
                  <a:pt x="25839" y="20707"/>
                  <a:pt x="25448" y="21204"/>
                </a:cubicBezTo>
                <a:lnTo>
                  <a:pt x="25448" y="21204"/>
                </a:lnTo>
                <a:cubicBezTo>
                  <a:pt x="25919" y="20335"/>
                  <a:pt x="26256" y="19404"/>
                  <a:pt x="26479" y="18434"/>
                </a:cubicBezTo>
                <a:close/>
                <a:moveTo>
                  <a:pt x="5362" y="25979"/>
                </a:moveTo>
                <a:cubicBezTo>
                  <a:pt x="8299" y="25979"/>
                  <a:pt x="11372" y="26349"/>
                  <a:pt x="14333" y="26349"/>
                </a:cubicBezTo>
                <a:cubicBezTo>
                  <a:pt x="14833" y="26349"/>
                  <a:pt x="15329" y="26339"/>
                  <a:pt x="15821" y="26314"/>
                </a:cubicBezTo>
                <a:lnTo>
                  <a:pt x="15821" y="26314"/>
                </a:lnTo>
                <a:cubicBezTo>
                  <a:pt x="14792" y="26456"/>
                  <a:pt x="13758" y="26511"/>
                  <a:pt x="12722" y="26511"/>
                </a:cubicBezTo>
                <a:cubicBezTo>
                  <a:pt x="10183" y="26511"/>
                  <a:pt x="7629" y="26180"/>
                  <a:pt x="5093" y="25980"/>
                </a:cubicBezTo>
                <a:lnTo>
                  <a:pt x="5093" y="25980"/>
                </a:lnTo>
                <a:cubicBezTo>
                  <a:pt x="5182" y="25980"/>
                  <a:pt x="5272" y="25979"/>
                  <a:pt x="5362" y="25979"/>
                </a:cubicBezTo>
                <a:close/>
                <a:moveTo>
                  <a:pt x="27833" y="0"/>
                </a:moveTo>
                <a:cubicBezTo>
                  <a:pt x="27651" y="0"/>
                  <a:pt x="27452" y="154"/>
                  <a:pt x="27486" y="390"/>
                </a:cubicBezTo>
                <a:cubicBezTo>
                  <a:pt x="28295" y="5715"/>
                  <a:pt x="29355" y="12937"/>
                  <a:pt x="27097" y="18361"/>
                </a:cubicBezTo>
                <a:lnTo>
                  <a:pt x="27097" y="18361"/>
                </a:lnTo>
                <a:cubicBezTo>
                  <a:pt x="27064" y="17228"/>
                  <a:pt x="26968" y="16087"/>
                  <a:pt x="26830" y="14954"/>
                </a:cubicBezTo>
                <a:lnTo>
                  <a:pt x="26830" y="14954"/>
                </a:lnTo>
                <a:cubicBezTo>
                  <a:pt x="26803" y="12694"/>
                  <a:pt x="26337" y="10383"/>
                  <a:pt x="25646" y="8278"/>
                </a:cubicBezTo>
                <a:lnTo>
                  <a:pt x="25646" y="8278"/>
                </a:lnTo>
                <a:cubicBezTo>
                  <a:pt x="25646" y="8278"/>
                  <a:pt x="25646" y="8278"/>
                  <a:pt x="25646" y="8278"/>
                </a:cubicBezTo>
                <a:cubicBezTo>
                  <a:pt x="25601" y="8123"/>
                  <a:pt x="25482" y="8056"/>
                  <a:pt x="25360" y="8056"/>
                </a:cubicBezTo>
                <a:cubicBezTo>
                  <a:pt x="25175" y="8056"/>
                  <a:pt x="24982" y="8210"/>
                  <a:pt x="25033" y="8446"/>
                </a:cubicBezTo>
                <a:cubicBezTo>
                  <a:pt x="25464" y="10438"/>
                  <a:pt x="25896" y="12569"/>
                  <a:pt x="26176" y="14731"/>
                </a:cubicBezTo>
                <a:lnTo>
                  <a:pt x="26176" y="14731"/>
                </a:lnTo>
                <a:cubicBezTo>
                  <a:pt x="26254" y="18447"/>
                  <a:pt x="25118" y="21994"/>
                  <a:pt x="21852" y="24179"/>
                </a:cubicBezTo>
                <a:lnTo>
                  <a:pt x="21852" y="24179"/>
                </a:lnTo>
                <a:cubicBezTo>
                  <a:pt x="19463" y="25438"/>
                  <a:pt x="16838" y="25765"/>
                  <a:pt x="14130" y="25765"/>
                </a:cubicBezTo>
                <a:cubicBezTo>
                  <a:pt x="11191" y="25765"/>
                  <a:pt x="8155" y="25379"/>
                  <a:pt x="5217" y="25379"/>
                </a:cubicBezTo>
                <a:cubicBezTo>
                  <a:pt x="3589" y="25379"/>
                  <a:pt x="1992" y="25498"/>
                  <a:pt x="458" y="25865"/>
                </a:cubicBezTo>
                <a:lnTo>
                  <a:pt x="458" y="25865"/>
                </a:lnTo>
                <a:cubicBezTo>
                  <a:pt x="445" y="25866"/>
                  <a:pt x="432" y="25867"/>
                  <a:pt x="419" y="25868"/>
                </a:cubicBezTo>
                <a:lnTo>
                  <a:pt x="420" y="25875"/>
                </a:lnTo>
                <a:lnTo>
                  <a:pt x="420" y="25875"/>
                </a:lnTo>
                <a:cubicBezTo>
                  <a:pt x="391" y="25882"/>
                  <a:pt x="363" y="25888"/>
                  <a:pt x="335" y="25895"/>
                </a:cubicBezTo>
                <a:cubicBezTo>
                  <a:pt x="0" y="25979"/>
                  <a:pt x="56" y="26509"/>
                  <a:pt x="419" y="26509"/>
                </a:cubicBezTo>
                <a:cubicBezTo>
                  <a:pt x="899" y="26482"/>
                  <a:pt x="1384" y="26471"/>
                  <a:pt x="1873" y="26471"/>
                </a:cubicBezTo>
                <a:cubicBezTo>
                  <a:pt x="5454" y="26471"/>
                  <a:pt x="9238" y="27094"/>
                  <a:pt x="12903" y="27094"/>
                </a:cubicBezTo>
                <a:cubicBezTo>
                  <a:pt x="16096" y="27094"/>
                  <a:pt x="19200" y="26620"/>
                  <a:pt x="21999" y="24849"/>
                </a:cubicBezTo>
                <a:lnTo>
                  <a:pt x="21999" y="24849"/>
                </a:lnTo>
                <a:cubicBezTo>
                  <a:pt x="22919" y="24380"/>
                  <a:pt x="23795" y="23774"/>
                  <a:pt x="24614" y="22996"/>
                </a:cubicBezTo>
                <a:cubicBezTo>
                  <a:pt x="25321" y="22326"/>
                  <a:pt x="25925" y="21600"/>
                  <a:pt x="26439" y="20829"/>
                </a:cubicBezTo>
                <a:lnTo>
                  <a:pt x="26439" y="20829"/>
                </a:lnTo>
                <a:cubicBezTo>
                  <a:pt x="26171" y="24939"/>
                  <a:pt x="24804" y="28785"/>
                  <a:pt x="21241" y="31582"/>
                </a:cubicBezTo>
                <a:cubicBezTo>
                  <a:pt x="20999" y="31781"/>
                  <a:pt x="21228" y="32102"/>
                  <a:pt x="21487" y="32102"/>
                </a:cubicBezTo>
                <a:cubicBezTo>
                  <a:pt x="21554" y="32102"/>
                  <a:pt x="21624" y="32080"/>
                  <a:pt x="21687" y="32028"/>
                </a:cubicBezTo>
                <a:cubicBezTo>
                  <a:pt x="25714" y="28874"/>
                  <a:pt x="27025" y="24408"/>
                  <a:pt x="27106" y="19711"/>
                </a:cubicBezTo>
                <a:lnTo>
                  <a:pt x="27106" y="19711"/>
                </a:lnTo>
                <a:cubicBezTo>
                  <a:pt x="30154" y="13988"/>
                  <a:pt x="29021" y="6266"/>
                  <a:pt x="28099" y="222"/>
                </a:cubicBezTo>
                <a:cubicBezTo>
                  <a:pt x="28066" y="67"/>
                  <a:pt x="27953" y="0"/>
                  <a:pt x="278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a:off x="139775" y="121700"/>
            <a:ext cx="192290" cy="232255"/>
          </a:xfrm>
          <a:custGeom>
            <a:avLst/>
            <a:gdLst/>
            <a:ahLst/>
            <a:cxnLst/>
            <a:rect l="l" t="t" r="r" b="b"/>
            <a:pathLst>
              <a:path w="4850" h="5858" extrusionOk="0">
                <a:moveTo>
                  <a:pt x="0" y="4339"/>
                </a:moveTo>
                <a:cubicBezTo>
                  <a:pt x="1072" y="3446"/>
                  <a:pt x="1950" y="1513"/>
                  <a:pt x="3318" y="1786"/>
                </a:cubicBezTo>
                <a:cubicBezTo>
                  <a:pt x="4594" y="2041"/>
                  <a:pt x="4865" y="4573"/>
                  <a:pt x="4084" y="5615"/>
                </a:cubicBezTo>
                <a:cubicBezTo>
                  <a:pt x="2951" y="7127"/>
                  <a:pt x="2961" y="0"/>
                  <a:pt x="4850" y="0"/>
                </a:cubicBezTo>
              </a:path>
            </a:pathLst>
          </a:custGeom>
          <a:noFill/>
          <a:ln w="9525" cap="flat" cmpd="sng">
            <a:solidFill>
              <a:schemeClr val="lt2"/>
            </a:solidFill>
            <a:prstDash val="solid"/>
            <a:round/>
            <a:headEnd type="none" w="med" len="med"/>
            <a:tailEnd type="none" w="med" len="med"/>
          </a:ln>
        </p:spPr>
      </p:sp>
      <p:sp>
        <p:nvSpPr>
          <p:cNvPr id="37" name="Google Shape;37;p5"/>
          <p:cNvSpPr/>
          <p:nvPr/>
        </p:nvSpPr>
        <p:spPr>
          <a:xfrm rot="1525791">
            <a:off x="7234425" y="-75725"/>
            <a:ext cx="312671" cy="108499"/>
          </a:xfrm>
          <a:custGeom>
            <a:avLst/>
            <a:gdLst/>
            <a:ahLst/>
            <a:cxnLst/>
            <a:rect l="l" t="t" r="r" b="b"/>
            <a:pathLst>
              <a:path w="12507" h="4340" extrusionOk="0">
                <a:moveTo>
                  <a:pt x="0" y="0"/>
                </a:moveTo>
                <a:cubicBezTo>
                  <a:pt x="4413" y="0"/>
                  <a:pt x="9861" y="808"/>
                  <a:pt x="12507" y="4340"/>
                </a:cubicBezTo>
              </a:path>
            </a:pathLst>
          </a:custGeom>
          <a:noFill/>
          <a:ln w="9525" cap="flat" cmpd="sng">
            <a:solidFill>
              <a:schemeClr val="lt2"/>
            </a:solidFill>
            <a:prstDash val="solid"/>
            <a:round/>
            <a:headEnd type="none" w="med" len="med"/>
            <a:tailEnd type="none" w="med" len="med"/>
          </a:ln>
        </p:spPr>
      </p:sp>
      <p:sp>
        <p:nvSpPr>
          <p:cNvPr id="38" name="Google Shape;38;p5"/>
          <p:cNvSpPr/>
          <p:nvPr/>
        </p:nvSpPr>
        <p:spPr>
          <a:xfrm>
            <a:off x="8492803" y="659254"/>
            <a:ext cx="331425" cy="144250"/>
          </a:xfrm>
          <a:custGeom>
            <a:avLst/>
            <a:gdLst/>
            <a:ahLst/>
            <a:cxnLst/>
            <a:rect l="l" t="t" r="r" b="b"/>
            <a:pathLst>
              <a:path w="13257" h="5770" extrusionOk="0">
                <a:moveTo>
                  <a:pt x="749" y="5770"/>
                </a:moveTo>
                <a:cubicBezTo>
                  <a:pt x="2711" y="5280"/>
                  <a:pt x="4476" y="1585"/>
                  <a:pt x="3046" y="155"/>
                </a:cubicBezTo>
                <a:cubicBezTo>
                  <a:pt x="2427" y="-464"/>
                  <a:pt x="1151" y="1833"/>
                  <a:pt x="1770" y="2452"/>
                </a:cubicBezTo>
                <a:cubicBezTo>
                  <a:pt x="2919" y="3601"/>
                  <a:pt x="6620" y="1337"/>
                  <a:pt x="6620" y="2963"/>
                </a:cubicBezTo>
                <a:cubicBezTo>
                  <a:pt x="6620" y="5197"/>
                  <a:pt x="1817" y="6584"/>
                  <a:pt x="238" y="5005"/>
                </a:cubicBezTo>
                <a:cubicBezTo>
                  <a:pt x="-714" y="4053"/>
                  <a:pt x="2353" y="3309"/>
                  <a:pt x="3557" y="2707"/>
                </a:cubicBezTo>
                <a:cubicBezTo>
                  <a:pt x="6465" y="1253"/>
                  <a:pt x="11584" y="-1101"/>
                  <a:pt x="13257" y="1686"/>
                </a:cubicBezTo>
              </a:path>
            </a:pathLst>
          </a:custGeom>
          <a:noFill/>
          <a:ln w="9525" cap="flat" cmpd="sng">
            <a:solidFill>
              <a:schemeClr val="lt2"/>
            </a:solidFill>
            <a:prstDash val="solid"/>
            <a:round/>
            <a:headEnd type="none" w="med" len="med"/>
            <a:tailEnd type="none" w="med" len="med"/>
          </a:ln>
        </p:spPr>
      </p:sp>
      <p:sp>
        <p:nvSpPr>
          <p:cNvPr id="39" name="Google Shape;39;p5"/>
          <p:cNvSpPr/>
          <p:nvPr/>
        </p:nvSpPr>
        <p:spPr>
          <a:xfrm rot="1525791">
            <a:off x="1275675" y="5044675"/>
            <a:ext cx="312671" cy="108499"/>
          </a:xfrm>
          <a:custGeom>
            <a:avLst/>
            <a:gdLst/>
            <a:ahLst/>
            <a:cxnLst/>
            <a:rect l="l" t="t" r="r" b="b"/>
            <a:pathLst>
              <a:path w="12507" h="4340" extrusionOk="0">
                <a:moveTo>
                  <a:pt x="0" y="0"/>
                </a:moveTo>
                <a:cubicBezTo>
                  <a:pt x="4413" y="0"/>
                  <a:pt x="9861" y="808"/>
                  <a:pt x="12507" y="4340"/>
                </a:cubicBezTo>
              </a:path>
            </a:pathLst>
          </a:custGeom>
          <a:noFill/>
          <a:ln w="9525" cap="flat" cmpd="sng">
            <a:solidFill>
              <a:schemeClr val="lt2"/>
            </a:solidFill>
            <a:prstDash val="solid"/>
            <a:round/>
            <a:headEnd type="none" w="med" len="med"/>
            <a:tailEnd type="none" w="med" len="med"/>
          </a:ln>
        </p:spPr>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pic>
        <p:nvPicPr>
          <p:cNvPr id="41" name="Google Shape;41;p6"/>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42" name="Google Shape;4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3" name="Google Shape;43;p6"/>
          <p:cNvSpPr/>
          <p:nvPr/>
        </p:nvSpPr>
        <p:spPr>
          <a:xfrm rot="-2426495">
            <a:off x="-121852" y="4893134"/>
            <a:ext cx="484996" cy="105679"/>
          </a:xfrm>
          <a:custGeom>
            <a:avLst/>
            <a:gdLst/>
            <a:ahLst/>
            <a:cxnLst/>
            <a:rect l="l" t="t" r="r" b="b"/>
            <a:pathLst>
              <a:path w="19399" h="4227" extrusionOk="0">
                <a:moveTo>
                  <a:pt x="0" y="653"/>
                </a:moveTo>
                <a:cubicBezTo>
                  <a:pt x="6575" y="653"/>
                  <a:pt x="17806" y="-2152"/>
                  <a:pt x="19399" y="4227"/>
                </a:cubicBezTo>
              </a:path>
            </a:pathLst>
          </a:custGeom>
          <a:noFill/>
          <a:ln w="9525" cap="flat" cmpd="sng">
            <a:solidFill>
              <a:schemeClr val="lt2"/>
            </a:solidFill>
            <a:prstDash val="solid"/>
            <a:round/>
            <a:headEnd type="none" w="med" len="med"/>
            <a:tailEnd type="none" w="med" len="med"/>
          </a:ln>
        </p:spPr>
      </p:sp>
      <p:sp>
        <p:nvSpPr>
          <p:cNvPr id="44" name="Google Shape;44;p6"/>
          <p:cNvSpPr/>
          <p:nvPr/>
        </p:nvSpPr>
        <p:spPr>
          <a:xfrm>
            <a:off x="305750" y="237975"/>
            <a:ext cx="233337" cy="349679"/>
          </a:xfrm>
          <a:custGeom>
            <a:avLst/>
            <a:gdLst/>
            <a:ahLst/>
            <a:cxnLst/>
            <a:rect l="l" t="t" r="r" b="b"/>
            <a:pathLst>
              <a:path w="10706" h="16044" extrusionOk="0">
                <a:moveTo>
                  <a:pt x="7974" y="2159"/>
                </a:moveTo>
                <a:cubicBezTo>
                  <a:pt x="7992" y="2162"/>
                  <a:pt x="8010" y="2166"/>
                  <a:pt x="8029" y="2169"/>
                </a:cubicBezTo>
                <a:cubicBezTo>
                  <a:pt x="8049" y="2212"/>
                  <a:pt x="8069" y="2255"/>
                  <a:pt x="8088" y="2299"/>
                </a:cubicBezTo>
                <a:lnTo>
                  <a:pt x="8088" y="2299"/>
                </a:lnTo>
                <a:cubicBezTo>
                  <a:pt x="8051" y="2251"/>
                  <a:pt x="8013" y="2205"/>
                  <a:pt x="7974" y="2159"/>
                </a:cubicBezTo>
                <a:close/>
                <a:moveTo>
                  <a:pt x="8945" y="4999"/>
                </a:moveTo>
                <a:lnTo>
                  <a:pt x="8945" y="4999"/>
                </a:lnTo>
                <a:cubicBezTo>
                  <a:pt x="9116" y="5799"/>
                  <a:pt x="9223" y="6614"/>
                  <a:pt x="9256" y="7438"/>
                </a:cubicBezTo>
                <a:cubicBezTo>
                  <a:pt x="9364" y="9645"/>
                  <a:pt x="9018" y="11802"/>
                  <a:pt x="8246" y="13843"/>
                </a:cubicBezTo>
                <a:lnTo>
                  <a:pt x="8246" y="13843"/>
                </a:lnTo>
                <a:cubicBezTo>
                  <a:pt x="8502" y="11307"/>
                  <a:pt x="8765" y="8782"/>
                  <a:pt x="8921" y="6239"/>
                </a:cubicBezTo>
                <a:cubicBezTo>
                  <a:pt x="8951" y="5824"/>
                  <a:pt x="8963" y="5407"/>
                  <a:pt x="8945" y="4999"/>
                </a:cubicBezTo>
                <a:close/>
                <a:moveTo>
                  <a:pt x="2617" y="0"/>
                </a:moveTo>
                <a:cubicBezTo>
                  <a:pt x="1577" y="0"/>
                  <a:pt x="1074" y="1622"/>
                  <a:pt x="977" y="2476"/>
                </a:cubicBezTo>
                <a:cubicBezTo>
                  <a:pt x="971" y="2521"/>
                  <a:pt x="966" y="2567"/>
                  <a:pt x="962" y="2612"/>
                </a:cubicBezTo>
                <a:lnTo>
                  <a:pt x="962" y="2612"/>
                </a:lnTo>
                <a:cubicBezTo>
                  <a:pt x="947" y="2683"/>
                  <a:pt x="933" y="2750"/>
                  <a:pt x="921" y="2810"/>
                </a:cubicBezTo>
                <a:cubicBezTo>
                  <a:pt x="1" y="7716"/>
                  <a:pt x="3262" y="11926"/>
                  <a:pt x="6161" y="15494"/>
                </a:cubicBezTo>
                <a:cubicBezTo>
                  <a:pt x="6223" y="15563"/>
                  <a:pt x="6294" y="15592"/>
                  <a:pt x="6365" y="15592"/>
                </a:cubicBezTo>
                <a:cubicBezTo>
                  <a:pt x="6552" y="15592"/>
                  <a:pt x="6732" y="15389"/>
                  <a:pt x="6691" y="15187"/>
                </a:cubicBezTo>
                <a:cubicBezTo>
                  <a:pt x="6384" y="13933"/>
                  <a:pt x="5688" y="13013"/>
                  <a:pt x="4823" y="12093"/>
                </a:cubicBezTo>
                <a:cubicBezTo>
                  <a:pt x="3485" y="10588"/>
                  <a:pt x="2454" y="9138"/>
                  <a:pt x="2008" y="7131"/>
                </a:cubicBezTo>
                <a:cubicBezTo>
                  <a:pt x="1794" y="6256"/>
                  <a:pt x="1477" y="4832"/>
                  <a:pt x="1452" y="3563"/>
                </a:cubicBezTo>
                <a:lnTo>
                  <a:pt x="1452" y="3563"/>
                </a:lnTo>
                <a:cubicBezTo>
                  <a:pt x="1482" y="3273"/>
                  <a:pt x="1527" y="2985"/>
                  <a:pt x="1590" y="2699"/>
                </a:cubicBezTo>
                <a:cubicBezTo>
                  <a:pt x="1701" y="2169"/>
                  <a:pt x="1869" y="1668"/>
                  <a:pt x="2120" y="1194"/>
                </a:cubicBezTo>
                <a:cubicBezTo>
                  <a:pt x="2246" y="1178"/>
                  <a:pt x="2366" y="1170"/>
                  <a:pt x="2481" y="1170"/>
                </a:cubicBezTo>
                <a:cubicBezTo>
                  <a:pt x="3179" y="1170"/>
                  <a:pt x="3668" y="1463"/>
                  <a:pt x="3931" y="2086"/>
                </a:cubicBezTo>
                <a:cubicBezTo>
                  <a:pt x="3984" y="2142"/>
                  <a:pt x="4036" y="2201"/>
                  <a:pt x="4087" y="2261"/>
                </a:cubicBezTo>
                <a:lnTo>
                  <a:pt x="4087" y="2261"/>
                </a:lnTo>
                <a:cubicBezTo>
                  <a:pt x="4259" y="2560"/>
                  <a:pt x="4405" y="2850"/>
                  <a:pt x="4517" y="3061"/>
                </a:cubicBezTo>
                <a:cubicBezTo>
                  <a:pt x="5019" y="4009"/>
                  <a:pt x="5381" y="5096"/>
                  <a:pt x="5604" y="6211"/>
                </a:cubicBezTo>
                <a:cubicBezTo>
                  <a:pt x="5637" y="6366"/>
                  <a:pt x="5750" y="6433"/>
                  <a:pt x="5870" y="6433"/>
                </a:cubicBezTo>
                <a:cubicBezTo>
                  <a:pt x="6035" y="6433"/>
                  <a:pt x="6216" y="6305"/>
                  <a:pt x="6221" y="6104"/>
                </a:cubicBezTo>
                <a:lnTo>
                  <a:pt x="6221" y="6104"/>
                </a:lnTo>
                <a:cubicBezTo>
                  <a:pt x="6285" y="6245"/>
                  <a:pt x="6349" y="6383"/>
                  <a:pt x="6412" y="6518"/>
                </a:cubicBezTo>
                <a:cubicBezTo>
                  <a:pt x="6465" y="6633"/>
                  <a:pt x="6555" y="6680"/>
                  <a:pt x="6647" y="6680"/>
                </a:cubicBezTo>
                <a:cubicBezTo>
                  <a:pt x="6845" y="6680"/>
                  <a:pt x="7056" y="6459"/>
                  <a:pt x="6942" y="6211"/>
                </a:cubicBezTo>
                <a:cubicBezTo>
                  <a:pt x="6624" y="5548"/>
                  <a:pt x="6300" y="4892"/>
                  <a:pt x="5955" y="4247"/>
                </a:cubicBezTo>
                <a:lnTo>
                  <a:pt x="5955" y="4247"/>
                </a:lnTo>
                <a:cubicBezTo>
                  <a:pt x="5944" y="3886"/>
                  <a:pt x="5974" y="3532"/>
                  <a:pt x="6078" y="3201"/>
                </a:cubicBezTo>
                <a:cubicBezTo>
                  <a:pt x="6078" y="2571"/>
                  <a:pt x="6379" y="2202"/>
                  <a:pt x="6989" y="2113"/>
                </a:cubicBezTo>
                <a:lnTo>
                  <a:pt x="6989" y="2113"/>
                </a:lnTo>
                <a:cubicBezTo>
                  <a:pt x="9007" y="3573"/>
                  <a:pt x="8268" y="6719"/>
                  <a:pt x="8057" y="8887"/>
                </a:cubicBezTo>
                <a:cubicBezTo>
                  <a:pt x="7862" y="11145"/>
                  <a:pt x="7639" y="13459"/>
                  <a:pt x="7444" y="15745"/>
                </a:cubicBezTo>
                <a:cubicBezTo>
                  <a:pt x="7427" y="15930"/>
                  <a:pt x="7593" y="16044"/>
                  <a:pt x="7758" y="16044"/>
                </a:cubicBezTo>
                <a:cubicBezTo>
                  <a:pt x="7866" y="16044"/>
                  <a:pt x="7974" y="15994"/>
                  <a:pt x="8029" y="15884"/>
                </a:cubicBezTo>
                <a:cubicBezTo>
                  <a:pt x="10092" y="11842"/>
                  <a:pt x="10705" y="6574"/>
                  <a:pt x="8782" y="2309"/>
                </a:cubicBezTo>
                <a:cubicBezTo>
                  <a:pt x="8467" y="1595"/>
                  <a:pt x="7931" y="882"/>
                  <a:pt x="7222" y="882"/>
                </a:cubicBezTo>
                <a:cubicBezTo>
                  <a:pt x="6989" y="882"/>
                  <a:pt x="6737" y="959"/>
                  <a:pt x="6468" y="1138"/>
                </a:cubicBezTo>
                <a:cubicBezTo>
                  <a:pt x="5771" y="1607"/>
                  <a:pt x="5477" y="2382"/>
                  <a:pt x="5388" y="3229"/>
                </a:cubicBezTo>
                <a:lnTo>
                  <a:pt x="5388" y="3229"/>
                </a:lnTo>
                <a:cubicBezTo>
                  <a:pt x="5223" y="2948"/>
                  <a:pt x="5054" y="2669"/>
                  <a:pt x="4877" y="2393"/>
                </a:cubicBezTo>
                <a:lnTo>
                  <a:pt x="4877" y="2393"/>
                </a:lnTo>
                <a:cubicBezTo>
                  <a:pt x="4851" y="2346"/>
                  <a:pt x="4823" y="2299"/>
                  <a:pt x="4796" y="2253"/>
                </a:cubicBezTo>
                <a:cubicBezTo>
                  <a:pt x="4763" y="2201"/>
                  <a:pt x="4728" y="2145"/>
                  <a:pt x="4691" y="2086"/>
                </a:cubicBezTo>
                <a:lnTo>
                  <a:pt x="4691" y="2086"/>
                </a:lnTo>
                <a:cubicBezTo>
                  <a:pt x="4389" y="1565"/>
                  <a:pt x="4012" y="877"/>
                  <a:pt x="3552" y="448"/>
                </a:cubicBezTo>
                <a:lnTo>
                  <a:pt x="3552" y="448"/>
                </a:lnTo>
                <a:cubicBezTo>
                  <a:pt x="3401" y="294"/>
                  <a:pt x="3247" y="173"/>
                  <a:pt x="3095" y="107"/>
                </a:cubicBezTo>
                <a:cubicBezTo>
                  <a:pt x="2924" y="33"/>
                  <a:pt x="2765" y="0"/>
                  <a:pt x="2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rot="-1742308">
            <a:off x="8761199" y="310421"/>
            <a:ext cx="153176" cy="204776"/>
          </a:xfrm>
          <a:custGeom>
            <a:avLst/>
            <a:gdLst/>
            <a:ahLst/>
            <a:cxnLst/>
            <a:rect l="l" t="t" r="r" b="b"/>
            <a:pathLst>
              <a:path w="6127" h="8191" extrusionOk="0">
                <a:moveTo>
                  <a:pt x="6127" y="1483"/>
                </a:moveTo>
                <a:cubicBezTo>
                  <a:pt x="5099" y="1483"/>
                  <a:pt x="2464" y="776"/>
                  <a:pt x="3319" y="206"/>
                </a:cubicBezTo>
                <a:cubicBezTo>
                  <a:pt x="5263" y="-1090"/>
                  <a:pt x="5891" y="5154"/>
                  <a:pt x="4595" y="7098"/>
                </a:cubicBezTo>
                <a:cubicBezTo>
                  <a:pt x="3724" y="8403"/>
                  <a:pt x="1569" y="8120"/>
                  <a:pt x="0" y="8120"/>
                </a:cubicBezTo>
              </a:path>
            </a:pathLst>
          </a:custGeom>
          <a:noFill/>
          <a:ln w="9525" cap="flat" cmpd="sng">
            <a:solidFill>
              <a:schemeClr val="lt2"/>
            </a:solidFill>
            <a:prstDash val="solid"/>
            <a:round/>
            <a:headEnd type="none" w="med" len="med"/>
            <a:tailEnd type="none" w="med" len="med"/>
          </a:ln>
        </p:spPr>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pic>
        <p:nvPicPr>
          <p:cNvPr id="47" name="Google Shape;47;p7"/>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48" name="Google Shape;48;p7"/>
          <p:cNvSpPr txBox="1">
            <a:spLocks noGrp="1"/>
          </p:cNvSpPr>
          <p:nvPr>
            <p:ph type="title"/>
          </p:nvPr>
        </p:nvSpPr>
        <p:spPr>
          <a:xfrm>
            <a:off x="713225" y="445025"/>
            <a:ext cx="4294800" cy="983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9" name="Google Shape;49;p7"/>
          <p:cNvSpPr txBox="1">
            <a:spLocks noGrp="1"/>
          </p:cNvSpPr>
          <p:nvPr>
            <p:ph type="subTitle" idx="1"/>
          </p:nvPr>
        </p:nvSpPr>
        <p:spPr>
          <a:xfrm>
            <a:off x="713225" y="1790050"/>
            <a:ext cx="4294800" cy="267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Char char="●"/>
              <a:defRPr/>
            </a:lvl1pPr>
            <a:lvl2pPr lvl="1" algn="ctr" rtl="0">
              <a:lnSpc>
                <a:spcPct val="100000"/>
              </a:lnSpc>
              <a:spcBef>
                <a:spcPts val="1000"/>
              </a:spcBef>
              <a:spcAft>
                <a:spcPts val="0"/>
              </a:spcAft>
              <a:buClr>
                <a:srgbClr val="E76A28"/>
              </a:buClr>
              <a:buSzPts val="1200"/>
              <a:buChar char="○"/>
              <a:defRPr/>
            </a:lvl2pPr>
            <a:lvl3pPr lvl="2" algn="ctr" rtl="0">
              <a:lnSpc>
                <a:spcPct val="100000"/>
              </a:lnSpc>
              <a:spcBef>
                <a:spcPts val="1600"/>
              </a:spcBef>
              <a:spcAft>
                <a:spcPts val="0"/>
              </a:spcAft>
              <a:buClr>
                <a:srgbClr val="E76A28"/>
              </a:buClr>
              <a:buSzPts val="1200"/>
              <a:buChar char="■"/>
              <a:defRPr/>
            </a:lvl3pPr>
            <a:lvl4pPr lvl="3" algn="ctr" rtl="0">
              <a:lnSpc>
                <a:spcPct val="100000"/>
              </a:lnSpc>
              <a:spcBef>
                <a:spcPts val="1600"/>
              </a:spcBef>
              <a:spcAft>
                <a:spcPts val="0"/>
              </a:spcAft>
              <a:buClr>
                <a:srgbClr val="E76A28"/>
              </a:buClr>
              <a:buSzPts val="1200"/>
              <a:buChar char="●"/>
              <a:defRPr/>
            </a:lvl4pPr>
            <a:lvl5pPr lvl="4" algn="ctr" rtl="0">
              <a:lnSpc>
                <a:spcPct val="100000"/>
              </a:lnSpc>
              <a:spcBef>
                <a:spcPts val="1600"/>
              </a:spcBef>
              <a:spcAft>
                <a:spcPts val="0"/>
              </a:spcAft>
              <a:buClr>
                <a:srgbClr val="E76A28"/>
              </a:buClr>
              <a:buSzPts val="1200"/>
              <a:buChar char="○"/>
              <a:defRPr/>
            </a:lvl5pPr>
            <a:lvl6pPr lvl="5" algn="ctr" rtl="0">
              <a:lnSpc>
                <a:spcPct val="100000"/>
              </a:lnSpc>
              <a:spcBef>
                <a:spcPts val="1600"/>
              </a:spcBef>
              <a:spcAft>
                <a:spcPts val="0"/>
              </a:spcAft>
              <a:buClr>
                <a:srgbClr val="999999"/>
              </a:buClr>
              <a:buSzPts val="1200"/>
              <a:buChar char="■"/>
              <a:defRPr/>
            </a:lvl6pPr>
            <a:lvl7pPr lvl="6" algn="ctr" rtl="0">
              <a:lnSpc>
                <a:spcPct val="100000"/>
              </a:lnSpc>
              <a:spcBef>
                <a:spcPts val="1600"/>
              </a:spcBef>
              <a:spcAft>
                <a:spcPts val="0"/>
              </a:spcAft>
              <a:buClr>
                <a:srgbClr val="999999"/>
              </a:buClr>
              <a:buSzPts val="1200"/>
              <a:buChar char="●"/>
              <a:defRPr/>
            </a:lvl7pPr>
            <a:lvl8pPr lvl="7" algn="ctr" rtl="0">
              <a:lnSpc>
                <a:spcPct val="100000"/>
              </a:lnSpc>
              <a:spcBef>
                <a:spcPts val="1600"/>
              </a:spcBef>
              <a:spcAft>
                <a:spcPts val="0"/>
              </a:spcAft>
              <a:buClr>
                <a:srgbClr val="999999"/>
              </a:buClr>
              <a:buSzPts val="1200"/>
              <a:buChar char="○"/>
              <a:defRPr/>
            </a:lvl8pPr>
            <a:lvl9pPr lvl="8" algn="ctr" rtl="0">
              <a:lnSpc>
                <a:spcPct val="100000"/>
              </a:lnSpc>
              <a:spcBef>
                <a:spcPts val="1600"/>
              </a:spcBef>
              <a:spcAft>
                <a:spcPts val="1600"/>
              </a:spcAft>
              <a:buClr>
                <a:srgbClr val="999999"/>
              </a:buClr>
              <a:buSzPts val="1200"/>
              <a:buChar char="■"/>
              <a:defRPr/>
            </a:lvl9pPr>
          </a:lstStyle>
          <a:p>
            <a:endParaRPr/>
          </a:p>
        </p:txBody>
      </p:sp>
      <p:sp>
        <p:nvSpPr>
          <p:cNvPr id="50" name="Google Shape;50;p7"/>
          <p:cNvSpPr>
            <a:spLocks noGrp="1"/>
          </p:cNvSpPr>
          <p:nvPr>
            <p:ph type="pic" idx="2"/>
          </p:nvPr>
        </p:nvSpPr>
        <p:spPr>
          <a:xfrm rot="297367">
            <a:off x="5642316" y="787603"/>
            <a:ext cx="2788426" cy="3093769"/>
          </a:xfrm>
          <a:prstGeom prst="rect">
            <a:avLst/>
          </a:prstGeom>
          <a:noFill/>
          <a:ln w="76200" cap="flat" cmpd="sng">
            <a:solidFill>
              <a:schemeClr val="lt1"/>
            </a:solidFill>
            <a:prstDash val="solid"/>
            <a:miter lim="8000"/>
            <a:headEnd type="none" w="sm" len="sm"/>
            <a:tailEnd type="none" w="sm" len="sm"/>
          </a:ln>
        </p:spPr>
      </p:sp>
      <p:sp>
        <p:nvSpPr>
          <p:cNvPr id="51" name="Google Shape;51;p7"/>
          <p:cNvSpPr/>
          <p:nvPr/>
        </p:nvSpPr>
        <p:spPr>
          <a:xfrm rot="911719">
            <a:off x="-243104" y="4760075"/>
            <a:ext cx="484956" cy="105671"/>
          </a:xfrm>
          <a:custGeom>
            <a:avLst/>
            <a:gdLst/>
            <a:ahLst/>
            <a:cxnLst/>
            <a:rect l="l" t="t" r="r" b="b"/>
            <a:pathLst>
              <a:path w="19399" h="4227" extrusionOk="0">
                <a:moveTo>
                  <a:pt x="0" y="653"/>
                </a:moveTo>
                <a:cubicBezTo>
                  <a:pt x="6575" y="653"/>
                  <a:pt x="17806" y="-2152"/>
                  <a:pt x="19399" y="4227"/>
                </a:cubicBezTo>
              </a:path>
            </a:pathLst>
          </a:custGeom>
          <a:noFill/>
          <a:ln w="9525" cap="flat" cmpd="sng">
            <a:solidFill>
              <a:schemeClr val="lt2"/>
            </a:solidFill>
            <a:prstDash val="solid"/>
            <a:round/>
            <a:headEnd type="none" w="med" len="med"/>
            <a:tailEnd type="none" w="med" len="med"/>
          </a:ln>
        </p:spPr>
      </p:sp>
      <p:sp>
        <p:nvSpPr>
          <p:cNvPr id="52" name="Google Shape;52;p7"/>
          <p:cNvSpPr/>
          <p:nvPr/>
        </p:nvSpPr>
        <p:spPr>
          <a:xfrm rot="-8999659">
            <a:off x="241844" y="219588"/>
            <a:ext cx="153179" cy="204781"/>
          </a:xfrm>
          <a:custGeom>
            <a:avLst/>
            <a:gdLst/>
            <a:ahLst/>
            <a:cxnLst/>
            <a:rect l="l" t="t" r="r" b="b"/>
            <a:pathLst>
              <a:path w="6127" h="8191" extrusionOk="0">
                <a:moveTo>
                  <a:pt x="6127" y="1483"/>
                </a:moveTo>
                <a:cubicBezTo>
                  <a:pt x="5099" y="1483"/>
                  <a:pt x="2464" y="776"/>
                  <a:pt x="3319" y="206"/>
                </a:cubicBezTo>
                <a:cubicBezTo>
                  <a:pt x="5263" y="-1090"/>
                  <a:pt x="5891" y="5154"/>
                  <a:pt x="4595" y="7098"/>
                </a:cubicBezTo>
                <a:cubicBezTo>
                  <a:pt x="3724" y="8403"/>
                  <a:pt x="1569" y="8120"/>
                  <a:pt x="0" y="8120"/>
                </a:cubicBezTo>
              </a:path>
            </a:pathLst>
          </a:custGeom>
          <a:noFill/>
          <a:ln w="9525" cap="flat" cmpd="sng">
            <a:solidFill>
              <a:schemeClr val="lt2"/>
            </a:solidFill>
            <a:prstDash val="solid"/>
            <a:round/>
            <a:headEnd type="none" w="med" len="med"/>
            <a:tailEnd type="none" w="med" len="med"/>
          </a:ln>
        </p:spPr>
      </p:sp>
      <p:sp>
        <p:nvSpPr>
          <p:cNvPr id="53" name="Google Shape;53;p7"/>
          <p:cNvSpPr/>
          <p:nvPr/>
        </p:nvSpPr>
        <p:spPr>
          <a:xfrm>
            <a:off x="8314928" y="249854"/>
            <a:ext cx="331425" cy="144250"/>
          </a:xfrm>
          <a:custGeom>
            <a:avLst/>
            <a:gdLst/>
            <a:ahLst/>
            <a:cxnLst/>
            <a:rect l="l" t="t" r="r" b="b"/>
            <a:pathLst>
              <a:path w="13257" h="5770" extrusionOk="0">
                <a:moveTo>
                  <a:pt x="749" y="5770"/>
                </a:moveTo>
                <a:cubicBezTo>
                  <a:pt x="2711" y="5280"/>
                  <a:pt x="4476" y="1585"/>
                  <a:pt x="3046" y="155"/>
                </a:cubicBezTo>
                <a:cubicBezTo>
                  <a:pt x="2427" y="-464"/>
                  <a:pt x="1151" y="1833"/>
                  <a:pt x="1770" y="2452"/>
                </a:cubicBezTo>
                <a:cubicBezTo>
                  <a:pt x="2919" y="3601"/>
                  <a:pt x="6620" y="1337"/>
                  <a:pt x="6620" y="2963"/>
                </a:cubicBezTo>
                <a:cubicBezTo>
                  <a:pt x="6620" y="5197"/>
                  <a:pt x="1817" y="6584"/>
                  <a:pt x="238" y="5005"/>
                </a:cubicBezTo>
                <a:cubicBezTo>
                  <a:pt x="-714" y="4053"/>
                  <a:pt x="2353" y="3309"/>
                  <a:pt x="3557" y="2707"/>
                </a:cubicBezTo>
                <a:cubicBezTo>
                  <a:pt x="6465" y="1253"/>
                  <a:pt x="11584" y="-1101"/>
                  <a:pt x="13257" y="1686"/>
                </a:cubicBezTo>
              </a:path>
            </a:pathLst>
          </a:custGeom>
          <a:noFill/>
          <a:ln w="9525" cap="flat" cmpd="sng">
            <a:solidFill>
              <a:schemeClr val="lt2"/>
            </a:solidFill>
            <a:prstDash val="solid"/>
            <a:round/>
            <a:headEnd type="none" w="med" len="med"/>
            <a:tailEnd type="none" w="med" len="med"/>
          </a:ln>
        </p:spPr>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4"/>
        <p:cNvGrpSpPr/>
        <p:nvPr/>
      </p:nvGrpSpPr>
      <p:grpSpPr>
        <a:xfrm>
          <a:off x="0" y="0"/>
          <a:ext cx="0" cy="0"/>
          <a:chOff x="0" y="0"/>
          <a:chExt cx="0" cy="0"/>
        </a:xfrm>
      </p:grpSpPr>
      <p:pic>
        <p:nvPicPr>
          <p:cNvPr id="55" name="Google Shape;55;p8"/>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56" name="Google Shape;56;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7"/>
        <p:cNvGrpSpPr/>
        <p:nvPr/>
      </p:nvGrpSpPr>
      <p:grpSpPr>
        <a:xfrm>
          <a:off x="0" y="0"/>
          <a:ext cx="0" cy="0"/>
          <a:chOff x="0" y="0"/>
          <a:chExt cx="0" cy="0"/>
        </a:xfrm>
      </p:grpSpPr>
      <p:pic>
        <p:nvPicPr>
          <p:cNvPr id="58" name="Google Shape;58;p9"/>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59" name="Google Shape;59;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 name="Google Shape;60;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pic>
        <p:nvPicPr>
          <p:cNvPr id="66" name="Google Shape;66;p11"/>
          <p:cNvPicPr preferRelativeResize="0"/>
          <p:nvPr/>
        </p:nvPicPr>
        <p:blipFill>
          <a:blip r:embed="rId2">
            <a:alphaModFix amt="8000"/>
          </a:blip>
          <a:stretch>
            <a:fillRect/>
          </a:stretch>
        </p:blipFill>
        <p:spPr>
          <a:xfrm>
            <a:off x="-1575" y="0"/>
            <a:ext cx="9144000" cy="5143500"/>
          </a:xfrm>
          <a:prstGeom prst="rect">
            <a:avLst/>
          </a:prstGeom>
          <a:noFill/>
          <a:ln>
            <a:noFill/>
          </a:ln>
        </p:spPr>
      </p:pic>
      <p:pic>
        <p:nvPicPr>
          <p:cNvPr id="67" name="Google Shape;67;p11"/>
          <p:cNvPicPr preferRelativeResize="0"/>
          <p:nvPr/>
        </p:nvPicPr>
        <p:blipFill>
          <a:blip r:embed="rId2">
            <a:alphaModFix amt="8000"/>
          </a:blip>
          <a:stretch>
            <a:fillRect/>
          </a:stretch>
        </p:blipFill>
        <p:spPr>
          <a:xfrm>
            <a:off x="-1575" y="-16150"/>
            <a:ext cx="9144000" cy="5143500"/>
          </a:xfrm>
          <a:prstGeom prst="rect">
            <a:avLst/>
          </a:prstGeom>
          <a:noFill/>
          <a:ln>
            <a:noFill/>
          </a:ln>
        </p:spPr>
      </p:pic>
      <p:sp>
        <p:nvSpPr>
          <p:cNvPr id="68" name="Google Shape;68;p11"/>
          <p:cNvSpPr txBox="1">
            <a:spLocks noGrp="1"/>
          </p:cNvSpPr>
          <p:nvPr>
            <p:ph type="title" hasCustomPrompt="1"/>
          </p:nvPr>
        </p:nvSpPr>
        <p:spPr>
          <a:xfrm rot="-359490">
            <a:off x="1538616" y="1826988"/>
            <a:ext cx="6575922" cy="1574009"/>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6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9" name="Google Shape;69;p11"/>
          <p:cNvSpPr txBox="1">
            <a:spLocks noGrp="1"/>
          </p:cNvSpPr>
          <p:nvPr>
            <p:ph type="subTitle" idx="1"/>
          </p:nvPr>
        </p:nvSpPr>
        <p:spPr>
          <a:xfrm rot="-359490">
            <a:off x="1667344" y="3474480"/>
            <a:ext cx="6575922" cy="497117"/>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70" name="Google Shape;70;p11"/>
          <p:cNvSpPr/>
          <p:nvPr/>
        </p:nvSpPr>
        <p:spPr>
          <a:xfrm>
            <a:off x="191375" y="4313450"/>
            <a:ext cx="396720" cy="366360"/>
          </a:xfrm>
          <a:custGeom>
            <a:avLst/>
            <a:gdLst/>
            <a:ahLst/>
            <a:cxnLst/>
            <a:rect l="l" t="t" r="r" b="b"/>
            <a:pathLst>
              <a:path w="44351" h="40957" extrusionOk="0">
                <a:moveTo>
                  <a:pt x="17672" y="2505"/>
                </a:moveTo>
                <a:cubicBezTo>
                  <a:pt x="17909" y="3026"/>
                  <a:pt x="18146" y="3547"/>
                  <a:pt x="18383" y="4068"/>
                </a:cubicBezTo>
                <a:lnTo>
                  <a:pt x="18383" y="4068"/>
                </a:lnTo>
                <a:cubicBezTo>
                  <a:pt x="18139" y="3645"/>
                  <a:pt x="17892" y="3224"/>
                  <a:pt x="17643" y="2805"/>
                </a:cubicBezTo>
                <a:lnTo>
                  <a:pt x="17643" y="2805"/>
                </a:lnTo>
                <a:cubicBezTo>
                  <a:pt x="17653" y="2705"/>
                  <a:pt x="17662" y="2605"/>
                  <a:pt x="17672" y="2505"/>
                </a:cubicBezTo>
                <a:close/>
                <a:moveTo>
                  <a:pt x="16085" y="1417"/>
                </a:moveTo>
                <a:cubicBezTo>
                  <a:pt x="16285" y="1745"/>
                  <a:pt x="16483" y="2074"/>
                  <a:pt x="16681" y="2403"/>
                </a:cubicBezTo>
                <a:lnTo>
                  <a:pt x="16681" y="2403"/>
                </a:lnTo>
                <a:cubicBezTo>
                  <a:pt x="16453" y="3429"/>
                  <a:pt x="16255" y="4460"/>
                  <a:pt x="16085" y="5494"/>
                </a:cubicBezTo>
                <a:lnTo>
                  <a:pt x="16085" y="5494"/>
                </a:lnTo>
                <a:lnTo>
                  <a:pt x="16085" y="1417"/>
                </a:lnTo>
                <a:close/>
                <a:moveTo>
                  <a:pt x="16796" y="5064"/>
                </a:moveTo>
                <a:cubicBezTo>
                  <a:pt x="16591" y="7143"/>
                  <a:pt x="16361" y="9219"/>
                  <a:pt x="16085" y="11289"/>
                </a:cubicBezTo>
                <a:lnTo>
                  <a:pt x="16085" y="11289"/>
                </a:lnTo>
                <a:lnTo>
                  <a:pt x="16085" y="10759"/>
                </a:lnTo>
                <a:lnTo>
                  <a:pt x="16085" y="10759"/>
                </a:lnTo>
                <a:cubicBezTo>
                  <a:pt x="16225" y="8849"/>
                  <a:pt x="16461" y="6951"/>
                  <a:pt x="16796" y="5064"/>
                </a:cubicBezTo>
                <a:close/>
                <a:moveTo>
                  <a:pt x="30044" y="15101"/>
                </a:moveTo>
                <a:cubicBezTo>
                  <a:pt x="33951" y="15174"/>
                  <a:pt x="37863" y="15370"/>
                  <a:pt x="41757" y="15583"/>
                </a:cubicBezTo>
                <a:lnTo>
                  <a:pt x="41757" y="15583"/>
                </a:lnTo>
                <a:cubicBezTo>
                  <a:pt x="37850" y="15529"/>
                  <a:pt x="33944" y="15370"/>
                  <a:pt x="30044" y="15101"/>
                </a:cubicBezTo>
                <a:close/>
                <a:moveTo>
                  <a:pt x="27149" y="25783"/>
                </a:moveTo>
                <a:cubicBezTo>
                  <a:pt x="29075" y="28375"/>
                  <a:pt x="30892" y="31114"/>
                  <a:pt x="32234" y="34000"/>
                </a:cubicBezTo>
                <a:lnTo>
                  <a:pt x="32234" y="34000"/>
                </a:lnTo>
                <a:cubicBezTo>
                  <a:pt x="32214" y="33987"/>
                  <a:pt x="32194" y="33974"/>
                  <a:pt x="32174" y="33961"/>
                </a:cubicBezTo>
                <a:lnTo>
                  <a:pt x="32174" y="33961"/>
                </a:lnTo>
                <a:cubicBezTo>
                  <a:pt x="30129" y="31559"/>
                  <a:pt x="28512" y="28685"/>
                  <a:pt x="27149" y="25783"/>
                </a:cubicBezTo>
                <a:close/>
                <a:moveTo>
                  <a:pt x="32381" y="32903"/>
                </a:moveTo>
                <a:cubicBezTo>
                  <a:pt x="32912" y="33648"/>
                  <a:pt x="33453" y="34386"/>
                  <a:pt x="34012" y="35111"/>
                </a:cubicBezTo>
                <a:lnTo>
                  <a:pt x="34012" y="35111"/>
                </a:lnTo>
                <a:cubicBezTo>
                  <a:pt x="33732" y="34947"/>
                  <a:pt x="33455" y="34780"/>
                  <a:pt x="33181" y="34609"/>
                </a:cubicBezTo>
                <a:lnTo>
                  <a:pt x="33181" y="34609"/>
                </a:lnTo>
                <a:cubicBezTo>
                  <a:pt x="32932" y="34034"/>
                  <a:pt x="32665" y="33466"/>
                  <a:pt x="32381" y="32903"/>
                </a:cubicBezTo>
                <a:close/>
                <a:moveTo>
                  <a:pt x="17542" y="3859"/>
                </a:moveTo>
                <a:cubicBezTo>
                  <a:pt x="19536" y="7279"/>
                  <a:pt x="21381" y="10780"/>
                  <a:pt x="23053" y="14376"/>
                </a:cubicBezTo>
                <a:cubicBezTo>
                  <a:pt x="23077" y="14421"/>
                  <a:pt x="23107" y="14456"/>
                  <a:pt x="23139" y="14481"/>
                </a:cubicBezTo>
                <a:lnTo>
                  <a:pt x="23139" y="14481"/>
                </a:lnTo>
                <a:cubicBezTo>
                  <a:pt x="23064" y="14483"/>
                  <a:pt x="22989" y="14486"/>
                  <a:pt x="22914" y="14488"/>
                </a:cubicBezTo>
                <a:cubicBezTo>
                  <a:pt x="22496" y="14516"/>
                  <a:pt x="22524" y="15073"/>
                  <a:pt x="22914" y="15129"/>
                </a:cubicBezTo>
                <a:cubicBezTo>
                  <a:pt x="29285" y="15789"/>
                  <a:pt x="35678" y="16148"/>
                  <a:pt x="42074" y="16207"/>
                </a:cubicBezTo>
                <a:lnTo>
                  <a:pt x="42074" y="16207"/>
                </a:lnTo>
                <a:cubicBezTo>
                  <a:pt x="36291" y="18143"/>
                  <a:pt x="30509" y="20037"/>
                  <a:pt x="24726" y="21931"/>
                </a:cubicBezTo>
                <a:cubicBezTo>
                  <a:pt x="24475" y="22014"/>
                  <a:pt x="24419" y="22265"/>
                  <a:pt x="24586" y="22460"/>
                </a:cubicBezTo>
                <a:cubicBezTo>
                  <a:pt x="24877" y="22827"/>
                  <a:pt x="25169" y="23198"/>
                  <a:pt x="25461" y="23572"/>
                </a:cubicBezTo>
                <a:lnTo>
                  <a:pt x="25461" y="23572"/>
                </a:lnTo>
                <a:cubicBezTo>
                  <a:pt x="26803" y="26696"/>
                  <a:pt x="28367" y="29907"/>
                  <a:pt x="30384" y="32708"/>
                </a:cubicBezTo>
                <a:lnTo>
                  <a:pt x="30384" y="32708"/>
                </a:lnTo>
                <a:cubicBezTo>
                  <a:pt x="26883" y="30144"/>
                  <a:pt x="23680" y="27161"/>
                  <a:pt x="20266" y="24495"/>
                </a:cubicBezTo>
                <a:cubicBezTo>
                  <a:pt x="20200" y="24441"/>
                  <a:pt x="20118" y="24412"/>
                  <a:pt x="20037" y="24412"/>
                </a:cubicBezTo>
                <a:cubicBezTo>
                  <a:pt x="19910" y="24412"/>
                  <a:pt x="19787" y="24482"/>
                  <a:pt x="19736" y="24634"/>
                </a:cubicBezTo>
                <a:cubicBezTo>
                  <a:pt x="18302" y="29225"/>
                  <a:pt x="16642" y="33774"/>
                  <a:pt x="15020" y="38317"/>
                </a:cubicBezTo>
                <a:lnTo>
                  <a:pt x="15020" y="38317"/>
                </a:lnTo>
                <a:cubicBezTo>
                  <a:pt x="15319" y="33682"/>
                  <a:pt x="15280" y="29002"/>
                  <a:pt x="15304" y="24384"/>
                </a:cubicBezTo>
                <a:cubicBezTo>
                  <a:pt x="15304" y="24244"/>
                  <a:pt x="15192" y="24133"/>
                  <a:pt x="15053" y="24077"/>
                </a:cubicBezTo>
                <a:cubicBezTo>
                  <a:pt x="13436" y="23492"/>
                  <a:pt x="11903" y="23213"/>
                  <a:pt x="10203" y="22906"/>
                </a:cubicBezTo>
                <a:cubicBezTo>
                  <a:pt x="7504" y="22418"/>
                  <a:pt x="4786" y="21929"/>
                  <a:pt x="2080" y="21440"/>
                </a:cubicBezTo>
                <a:lnTo>
                  <a:pt x="2080" y="21440"/>
                </a:lnTo>
                <a:lnTo>
                  <a:pt x="10732" y="19700"/>
                </a:lnTo>
                <a:cubicBezTo>
                  <a:pt x="11098" y="19622"/>
                  <a:pt x="10974" y="19079"/>
                  <a:pt x="10637" y="19079"/>
                </a:cubicBezTo>
                <a:cubicBezTo>
                  <a:pt x="10614" y="19079"/>
                  <a:pt x="10590" y="19082"/>
                  <a:pt x="10565" y="19087"/>
                </a:cubicBezTo>
                <a:cubicBezTo>
                  <a:pt x="10556" y="19089"/>
                  <a:pt x="10548" y="19091"/>
                  <a:pt x="10539" y="19092"/>
                </a:cubicBezTo>
                <a:lnTo>
                  <a:pt x="10539" y="19092"/>
                </a:lnTo>
                <a:lnTo>
                  <a:pt x="10537" y="19087"/>
                </a:lnTo>
                <a:lnTo>
                  <a:pt x="10185" y="19159"/>
                </a:lnTo>
                <a:lnTo>
                  <a:pt x="10185" y="19159"/>
                </a:lnTo>
                <a:cubicBezTo>
                  <a:pt x="8696" y="19441"/>
                  <a:pt x="7213" y="19717"/>
                  <a:pt x="5733" y="19990"/>
                </a:cubicBezTo>
                <a:lnTo>
                  <a:pt x="5733" y="19990"/>
                </a:lnTo>
                <a:cubicBezTo>
                  <a:pt x="8975" y="18851"/>
                  <a:pt x="12173" y="17551"/>
                  <a:pt x="15334" y="16254"/>
                </a:cubicBezTo>
                <a:lnTo>
                  <a:pt x="15334" y="16254"/>
                </a:lnTo>
                <a:cubicBezTo>
                  <a:pt x="15356" y="16422"/>
                  <a:pt x="15523" y="16524"/>
                  <a:pt x="15678" y="16524"/>
                </a:cubicBezTo>
                <a:cubicBezTo>
                  <a:pt x="15803" y="16524"/>
                  <a:pt x="15921" y="16456"/>
                  <a:pt x="15945" y="16300"/>
                </a:cubicBezTo>
                <a:cubicBezTo>
                  <a:pt x="15965" y="16186"/>
                  <a:pt x="15985" y="16072"/>
                  <a:pt x="16005" y="15958"/>
                </a:cubicBezTo>
                <a:lnTo>
                  <a:pt x="16005" y="15958"/>
                </a:lnTo>
                <a:cubicBezTo>
                  <a:pt x="16054" y="15908"/>
                  <a:pt x="16085" y="15843"/>
                  <a:pt x="16085" y="15770"/>
                </a:cubicBezTo>
                <a:lnTo>
                  <a:pt x="16085" y="15492"/>
                </a:lnTo>
                <a:lnTo>
                  <a:pt x="16085" y="15492"/>
                </a:lnTo>
                <a:cubicBezTo>
                  <a:pt x="16732" y="11649"/>
                  <a:pt x="17164" y="7747"/>
                  <a:pt x="17542" y="3859"/>
                </a:cubicBezTo>
                <a:close/>
                <a:moveTo>
                  <a:pt x="15753" y="0"/>
                </a:moveTo>
                <a:cubicBezTo>
                  <a:pt x="15596" y="0"/>
                  <a:pt x="15443" y="114"/>
                  <a:pt x="15443" y="299"/>
                </a:cubicBezTo>
                <a:lnTo>
                  <a:pt x="15443" y="10195"/>
                </a:lnTo>
                <a:lnTo>
                  <a:pt x="15443" y="11087"/>
                </a:lnTo>
                <a:lnTo>
                  <a:pt x="15443" y="11087"/>
                </a:lnTo>
                <a:cubicBezTo>
                  <a:pt x="15344" y="12609"/>
                  <a:pt x="15304" y="14135"/>
                  <a:pt x="15322" y="15665"/>
                </a:cubicBezTo>
                <a:lnTo>
                  <a:pt x="15322" y="15665"/>
                </a:lnTo>
                <a:cubicBezTo>
                  <a:pt x="14834" y="15914"/>
                  <a:pt x="14203" y="16060"/>
                  <a:pt x="13743" y="16244"/>
                </a:cubicBezTo>
                <a:cubicBezTo>
                  <a:pt x="12349" y="16774"/>
                  <a:pt x="10955" y="17331"/>
                  <a:pt x="9590" y="17861"/>
                </a:cubicBezTo>
                <a:cubicBezTo>
                  <a:pt x="6798" y="18918"/>
                  <a:pt x="4006" y="19975"/>
                  <a:pt x="1163" y="20827"/>
                </a:cubicBezTo>
                <a:lnTo>
                  <a:pt x="1163" y="20827"/>
                </a:lnTo>
                <a:cubicBezTo>
                  <a:pt x="1082" y="20842"/>
                  <a:pt x="1001" y="20856"/>
                  <a:pt x="920" y="20871"/>
                </a:cubicBezTo>
                <a:lnTo>
                  <a:pt x="927" y="20897"/>
                </a:lnTo>
                <a:lnTo>
                  <a:pt x="927" y="20897"/>
                </a:lnTo>
                <a:cubicBezTo>
                  <a:pt x="925" y="20898"/>
                  <a:pt x="923" y="20898"/>
                  <a:pt x="920" y="20899"/>
                </a:cubicBezTo>
                <a:cubicBezTo>
                  <a:pt x="801" y="20933"/>
                  <a:pt x="734" y="21009"/>
                  <a:pt x="709" y="21096"/>
                </a:cubicBezTo>
                <a:lnTo>
                  <a:pt x="709" y="21096"/>
                </a:lnTo>
                <a:lnTo>
                  <a:pt x="307" y="21178"/>
                </a:lnTo>
                <a:cubicBezTo>
                  <a:pt x="0" y="21234"/>
                  <a:pt x="0" y="21708"/>
                  <a:pt x="307" y="21763"/>
                </a:cubicBezTo>
                <a:cubicBezTo>
                  <a:pt x="3680" y="22377"/>
                  <a:pt x="7025" y="22990"/>
                  <a:pt x="10398" y="23603"/>
                </a:cubicBezTo>
                <a:cubicBezTo>
                  <a:pt x="11346" y="23770"/>
                  <a:pt x="12293" y="23854"/>
                  <a:pt x="13213" y="24105"/>
                </a:cubicBezTo>
                <a:cubicBezTo>
                  <a:pt x="13520" y="24161"/>
                  <a:pt x="13799" y="24300"/>
                  <a:pt x="14077" y="24411"/>
                </a:cubicBezTo>
                <a:cubicBezTo>
                  <a:pt x="14203" y="24453"/>
                  <a:pt x="14487" y="24511"/>
                  <a:pt x="14679" y="24585"/>
                </a:cubicBezTo>
                <a:lnTo>
                  <a:pt x="14679" y="24585"/>
                </a:lnTo>
                <a:cubicBezTo>
                  <a:pt x="14847" y="25278"/>
                  <a:pt x="14663" y="26244"/>
                  <a:pt x="14663" y="26948"/>
                </a:cubicBezTo>
                <a:cubicBezTo>
                  <a:pt x="14635" y="28425"/>
                  <a:pt x="14607" y="29931"/>
                  <a:pt x="14579" y="31408"/>
                </a:cubicBezTo>
                <a:cubicBezTo>
                  <a:pt x="14523" y="34419"/>
                  <a:pt x="14496" y="37429"/>
                  <a:pt x="14245" y="40440"/>
                </a:cubicBezTo>
                <a:cubicBezTo>
                  <a:pt x="14243" y="40460"/>
                  <a:pt x="14243" y="40479"/>
                  <a:pt x="14246" y="40498"/>
                </a:cubicBezTo>
                <a:lnTo>
                  <a:pt x="14246" y="40498"/>
                </a:lnTo>
                <a:cubicBezTo>
                  <a:pt x="14236" y="40525"/>
                  <a:pt x="14226" y="40552"/>
                  <a:pt x="14217" y="40579"/>
                </a:cubicBezTo>
                <a:cubicBezTo>
                  <a:pt x="14133" y="40813"/>
                  <a:pt x="14310" y="40956"/>
                  <a:pt x="14495" y="40956"/>
                </a:cubicBezTo>
                <a:cubicBezTo>
                  <a:pt x="14618" y="40956"/>
                  <a:pt x="14746" y="40892"/>
                  <a:pt x="14802" y="40746"/>
                </a:cubicBezTo>
                <a:cubicBezTo>
                  <a:pt x="14851" y="40611"/>
                  <a:pt x="14900" y="40475"/>
                  <a:pt x="14950" y="40339"/>
                </a:cubicBezTo>
                <a:lnTo>
                  <a:pt x="14950" y="40339"/>
                </a:lnTo>
                <a:cubicBezTo>
                  <a:pt x="16561" y="37108"/>
                  <a:pt x="17929" y="33756"/>
                  <a:pt x="19019" y="30303"/>
                </a:cubicBezTo>
                <a:lnTo>
                  <a:pt x="19019" y="30303"/>
                </a:lnTo>
                <a:cubicBezTo>
                  <a:pt x="19527" y="28862"/>
                  <a:pt x="19955" y="27403"/>
                  <a:pt x="20238" y="25917"/>
                </a:cubicBezTo>
                <a:cubicBezTo>
                  <a:pt x="20270" y="25767"/>
                  <a:pt x="20203" y="25649"/>
                  <a:pt x="20103" y="25584"/>
                </a:cubicBezTo>
                <a:lnTo>
                  <a:pt x="20103" y="25584"/>
                </a:lnTo>
                <a:cubicBezTo>
                  <a:pt x="20138" y="25472"/>
                  <a:pt x="20174" y="25359"/>
                  <a:pt x="20210" y="25246"/>
                </a:cubicBezTo>
                <a:lnTo>
                  <a:pt x="20210" y="25246"/>
                </a:lnTo>
                <a:cubicBezTo>
                  <a:pt x="24057" y="28280"/>
                  <a:pt x="27648" y="31691"/>
                  <a:pt x="31722" y="34422"/>
                </a:cubicBezTo>
                <a:lnTo>
                  <a:pt x="31722" y="34422"/>
                </a:lnTo>
                <a:cubicBezTo>
                  <a:pt x="32140" y="34914"/>
                  <a:pt x="32577" y="35388"/>
                  <a:pt x="33033" y="35840"/>
                </a:cubicBezTo>
                <a:cubicBezTo>
                  <a:pt x="33095" y="35894"/>
                  <a:pt x="33171" y="35919"/>
                  <a:pt x="33248" y="35919"/>
                </a:cubicBezTo>
                <a:cubicBezTo>
                  <a:pt x="33428" y="35919"/>
                  <a:pt x="33606" y="35784"/>
                  <a:pt x="33578" y="35594"/>
                </a:cubicBezTo>
                <a:lnTo>
                  <a:pt x="33578" y="35594"/>
                </a:lnTo>
                <a:cubicBezTo>
                  <a:pt x="34066" y="35883"/>
                  <a:pt x="34562" y="36161"/>
                  <a:pt x="35068" y="36426"/>
                </a:cubicBezTo>
                <a:cubicBezTo>
                  <a:pt x="35123" y="36454"/>
                  <a:pt x="35178" y="36466"/>
                  <a:pt x="35228" y="36466"/>
                </a:cubicBezTo>
                <a:cubicBezTo>
                  <a:pt x="35481" y="36466"/>
                  <a:pt x="35644" y="36156"/>
                  <a:pt x="35458" y="35924"/>
                </a:cubicBezTo>
                <a:cubicBezTo>
                  <a:pt x="31890" y="31575"/>
                  <a:pt x="29130" y="26669"/>
                  <a:pt x="25590" y="22321"/>
                </a:cubicBezTo>
                <a:cubicBezTo>
                  <a:pt x="25589" y="22319"/>
                  <a:pt x="25588" y="22318"/>
                  <a:pt x="25587" y="22317"/>
                </a:cubicBezTo>
                <a:lnTo>
                  <a:pt x="25587" y="22317"/>
                </a:lnTo>
                <a:cubicBezTo>
                  <a:pt x="31739" y="20302"/>
                  <a:pt x="37891" y="18285"/>
                  <a:pt x="44043" y="16216"/>
                </a:cubicBezTo>
                <a:cubicBezTo>
                  <a:pt x="44350" y="16105"/>
                  <a:pt x="44322" y="15603"/>
                  <a:pt x="43960" y="15603"/>
                </a:cubicBezTo>
                <a:cubicBezTo>
                  <a:pt x="43572" y="15601"/>
                  <a:pt x="43184" y="15599"/>
                  <a:pt x="42796" y="15595"/>
                </a:cubicBezTo>
                <a:lnTo>
                  <a:pt x="42796" y="15595"/>
                </a:lnTo>
                <a:cubicBezTo>
                  <a:pt x="43028" y="15463"/>
                  <a:pt x="42970" y="15017"/>
                  <a:pt x="42622" y="15017"/>
                </a:cubicBezTo>
                <a:cubicBezTo>
                  <a:pt x="37340" y="14725"/>
                  <a:pt x="32023" y="14433"/>
                  <a:pt x="26727" y="14433"/>
                </a:cubicBezTo>
                <a:cubicBezTo>
                  <a:pt x="25652" y="14433"/>
                  <a:pt x="24577" y="14445"/>
                  <a:pt x="23504" y="14472"/>
                </a:cubicBezTo>
                <a:lnTo>
                  <a:pt x="23504" y="14472"/>
                </a:lnTo>
                <a:cubicBezTo>
                  <a:pt x="23619" y="14388"/>
                  <a:pt x="23687" y="14234"/>
                  <a:pt x="23611" y="14070"/>
                </a:cubicBezTo>
                <a:cubicBezTo>
                  <a:pt x="21662" y="9793"/>
                  <a:pt x="19713" y="5517"/>
                  <a:pt x="17790" y="1240"/>
                </a:cubicBezTo>
                <a:lnTo>
                  <a:pt x="17790" y="1240"/>
                </a:lnTo>
                <a:cubicBezTo>
                  <a:pt x="17798" y="1159"/>
                  <a:pt x="17805" y="1078"/>
                  <a:pt x="17813" y="996"/>
                </a:cubicBezTo>
                <a:cubicBezTo>
                  <a:pt x="17841" y="787"/>
                  <a:pt x="17694" y="683"/>
                  <a:pt x="17538" y="683"/>
                </a:cubicBezTo>
                <a:cubicBezTo>
                  <a:pt x="17495" y="683"/>
                  <a:pt x="17451" y="690"/>
                  <a:pt x="17410" y="706"/>
                </a:cubicBezTo>
                <a:lnTo>
                  <a:pt x="17410" y="706"/>
                </a:lnTo>
                <a:cubicBezTo>
                  <a:pt x="17396" y="704"/>
                  <a:pt x="17381" y="703"/>
                  <a:pt x="17367" y="703"/>
                </a:cubicBezTo>
                <a:cubicBezTo>
                  <a:pt x="17228" y="703"/>
                  <a:pt x="17080" y="785"/>
                  <a:pt x="17032" y="913"/>
                </a:cubicBezTo>
                <a:cubicBezTo>
                  <a:pt x="16980" y="1120"/>
                  <a:pt x="16930" y="1328"/>
                  <a:pt x="16880" y="1536"/>
                </a:cubicBezTo>
                <a:lnTo>
                  <a:pt x="16880" y="1536"/>
                </a:lnTo>
                <a:cubicBezTo>
                  <a:pt x="16599" y="1076"/>
                  <a:pt x="16316" y="617"/>
                  <a:pt x="16029" y="160"/>
                </a:cubicBezTo>
                <a:cubicBezTo>
                  <a:pt x="15962" y="49"/>
                  <a:pt x="15857" y="0"/>
                  <a:pt x="15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p:nvPr/>
        </p:nvSpPr>
        <p:spPr>
          <a:xfrm>
            <a:off x="-89950" y="1240444"/>
            <a:ext cx="484975" cy="105675"/>
          </a:xfrm>
          <a:custGeom>
            <a:avLst/>
            <a:gdLst/>
            <a:ahLst/>
            <a:cxnLst/>
            <a:rect l="l" t="t" r="r" b="b"/>
            <a:pathLst>
              <a:path w="19399" h="4227" extrusionOk="0">
                <a:moveTo>
                  <a:pt x="0" y="653"/>
                </a:moveTo>
                <a:cubicBezTo>
                  <a:pt x="6575" y="653"/>
                  <a:pt x="17806" y="-2152"/>
                  <a:pt x="19399" y="4227"/>
                </a:cubicBezTo>
              </a:path>
            </a:pathLst>
          </a:custGeom>
          <a:noFill/>
          <a:ln w="9525" cap="flat" cmpd="sng">
            <a:solidFill>
              <a:schemeClr val="lt2"/>
            </a:solidFill>
            <a:prstDash val="solid"/>
            <a:round/>
            <a:headEnd type="none" w="med" len="med"/>
            <a:tailEnd type="none" w="med" len="med"/>
          </a:ln>
        </p:spPr>
      </p:sp>
      <p:sp>
        <p:nvSpPr>
          <p:cNvPr id="72" name="Google Shape;72;p11"/>
          <p:cNvSpPr/>
          <p:nvPr/>
        </p:nvSpPr>
        <p:spPr>
          <a:xfrm>
            <a:off x="313150" y="275456"/>
            <a:ext cx="153175" cy="204775"/>
          </a:xfrm>
          <a:custGeom>
            <a:avLst/>
            <a:gdLst/>
            <a:ahLst/>
            <a:cxnLst/>
            <a:rect l="l" t="t" r="r" b="b"/>
            <a:pathLst>
              <a:path w="6127" h="8191" extrusionOk="0">
                <a:moveTo>
                  <a:pt x="6127" y="1483"/>
                </a:moveTo>
                <a:cubicBezTo>
                  <a:pt x="5099" y="1483"/>
                  <a:pt x="2464" y="776"/>
                  <a:pt x="3319" y="206"/>
                </a:cubicBezTo>
                <a:cubicBezTo>
                  <a:pt x="5263" y="-1090"/>
                  <a:pt x="5891" y="5154"/>
                  <a:pt x="4595" y="7098"/>
                </a:cubicBezTo>
                <a:cubicBezTo>
                  <a:pt x="3724" y="8403"/>
                  <a:pt x="1569" y="8120"/>
                  <a:pt x="0" y="8120"/>
                </a:cubicBezTo>
              </a:path>
            </a:pathLst>
          </a:custGeom>
          <a:noFill/>
          <a:ln w="9525" cap="flat" cmpd="sng">
            <a:solidFill>
              <a:schemeClr val="lt2"/>
            </a:solidFill>
            <a:prstDash val="solid"/>
            <a:round/>
            <a:headEnd type="none" w="med" len="med"/>
            <a:tailEnd type="none" w="med" len="med"/>
          </a:ln>
        </p:spPr>
      </p:sp>
      <p:sp>
        <p:nvSpPr>
          <p:cNvPr id="73" name="Google Shape;73;p11"/>
          <p:cNvSpPr/>
          <p:nvPr/>
        </p:nvSpPr>
        <p:spPr>
          <a:xfrm>
            <a:off x="8099353" y="363779"/>
            <a:ext cx="331425" cy="144250"/>
          </a:xfrm>
          <a:custGeom>
            <a:avLst/>
            <a:gdLst/>
            <a:ahLst/>
            <a:cxnLst/>
            <a:rect l="l" t="t" r="r" b="b"/>
            <a:pathLst>
              <a:path w="13257" h="5770" extrusionOk="0">
                <a:moveTo>
                  <a:pt x="749" y="5770"/>
                </a:moveTo>
                <a:cubicBezTo>
                  <a:pt x="2711" y="5280"/>
                  <a:pt x="4476" y="1585"/>
                  <a:pt x="3046" y="155"/>
                </a:cubicBezTo>
                <a:cubicBezTo>
                  <a:pt x="2427" y="-464"/>
                  <a:pt x="1151" y="1833"/>
                  <a:pt x="1770" y="2452"/>
                </a:cubicBezTo>
                <a:cubicBezTo>
                  <a:pt x="2919" y="3601"/>
                  <a:pt x="6620" y="1337"/>
                  <a:pt x="6620" y="2963"/>
                </a:cubicBezTo>
                <a:cubicBezTo>
                  <a:pt x="6620" y="5197"/>
                  <a:pt x="1817" y="6584"/>
                  <a:pt x="238" y="5005"/>
                </a:cubicBezTo>
                <a:cubicBezTo>
                  <a:pt x="-714" y="4053"/>
                  <a:pt x="2353" y="3309"/>
                  <a:pt x="3557" y="2707"/>
                </a:cubicBezTo>
                <a:cubicBezTo>
                  <a:pt x="6465" y="1253"/>
                  <a:pt x="11584" y="-1101"/>
                  <a:pt x="13257" y="1686"/>
                </a:cubicBezTo>
              </a:path>
            </a:pathLst>
          </a:custGeom>
          <a:noFill/>
          <a:ln w="9525" cap="flat" cmpd="sng">
            <a:solidFill>
              <a:schemeClr val="lt2"/>
            </a:solidFill>
            <a:prstDash val="solid"/>
            <a:round/>
            <a:headEnd type="none" w="med" len="med"/>
            <a:tailEnd type="none" w="med" len="med"/>
          </a:ln>
        </p:spPr>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20">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ock Salt"/>
              <a:buNone/>
              <a:defRPr sz="3000">
                <a:solidFill>
                  <a:schemeClr val="dk1"/>
                </a:solidFill>
                <a:latin typeface="Rock Salt"/>
                <a:ea typeface="Rock Salt"/>
                <a:cs typeface="Rock Salt"/>
                <a:sym typeface="Rock Salt"/>
              </a:defRPr>
            </a:lvl1pPr>
            <a:lvl2pPr lvl="1" rtl="0">
              <a:spcBef>
                <a:spcPts val="0"/>
              </a:spcBef>
              <a:spcAft>
                <a:spcPts val="0"/>
              </a:spcAft>
              <a:buClr>
                <a:schemeClr val="lt2"/>
              </a:buClr>
              <a:buSzPts val="3000"/>
              <a:buFont typeface="Rock Salt"/>
              <a:buNone/>
              <a:defRPr sz="3000">
                <a:solidFill>
                  <a:schemeClr val="lt2"/>
                </a:solidFill>
                <a:latin typeface="Rock Salt"/>
                <a:ea typeface="Rock Salt"/>
                <a:cs typeface="Rock Salt"/>
                <a:sym typeface="Rock Salt"/>
              </a:defRPr>
            </a:lvl2pPr>
            <a:lvl3pPr lvl="2" rtl="0">
              <a:spcBef>
                <a:spcPts val="0"/>
              </a:spcBef>
              <a:spcAft>
                <a:spcPts val="0"/>
              </a:spcAft>
              <a:buClr>
                <a:schemeClr val="lt2"/>
              </a:buClr>
              <a:buSzPts val="3000"/>
              <a:buFont typeface="Rock Salt"/>
              <a:buNone/>
              <a:defRPr sz="3000">
                <a:solidFill>
                  <a:schemeClr val="lt2"/>
                </a:solidFill>
                <a:latin typeface="Rock Salt"/>
                <a:ea typeface="Rock Salt"/>
                <a:cs typeface="Rock Salt"/>
                <a:sym typeface="Rock Salt"/>
              </a:defRPr>
            </a:lvl3pPr>
            <a:lvl4pPr lvl="3" rtl="0">
              <a:spcBef>
                <a:spcPts val="0"/>
              </a:spcBef>
              <a:spcAft>
                <a:spcPts val="0"/>
              </a:spcAft>
              <a:buClr>
                <a:schemeClr val="lt2"/>
              </a:buClr>
              <a:buSzPts val="3000"/>
              <a:buFont typeface="Rock Salt"/>
              <a:buNone/>
              <a:defRPr sz="3000">
                <a:solidFill>
                  <a:schemeClr val="lt2"/>
                </a:solidFill>
                <a:latin typeface="Rock Salt"/>
                <a:ea typeface="Rock Salt"/>
                <a:cs typeface="Rock Salt"/>
                <a:sym typeface="Rock Salt"/>
              </a:defRPr>
            </a:lvl4pPr>
            <a:lvl5pPr lvl="4" rtl="0">
              <a:spcBef>
                <a:spcPts val="0"/>
              </a:spcBef>
              <a:spcAft>
                <a:spcPts val="0"/>
              </a:spcAft>
              <a:buClr>
                <a:schemeClr val="lt2"/>
              </a:buClr>
              <a:buSzPts val="3000"/>
              <a:buFont typeface="Rock Salt"/>
              <a:buNone/>
              <a:defRPr sz="3000">
                <a:solidFill>
                  <a:schemeClr val="lt2"/>
                </a:solidFill>
                <a:latin typeface="Rock Salt"/>
                <a:ea typeface="Rock Salt"/>
                <a:cs typeface="Rock Salt"/>
                <a:sym typeface="Rock Salt"/>
              </a:defRPr>
            </a:lvl5pPr>
            <a:lvl6pPr lvl="5" rtl="0">
              <a:spcBef>
                <a:spcPts val="0"/>
              </a:spcBef>
              <a:spcAft>
                <a:spcPts val="0"/>
              </a:spcAft>
              <a:buClr>
                <a:schemeClr val="lt2"/>
              </a:buClr>
              <a:buSzPts val="3000"/>
              <a:buFont typeface="Rock Salt"/>
              <a:buNone/>
              <a:defRPr sz="3000">
                <a:solidFill>
                  <a:schemeClr val="lt2"/>
                </a:solidFill>
                <a:latin typeface="Rock Salt"/>
                <a:ea typeface="Rock Salt"/>
                <a:cs typeface="Rock Salt"/>
                <a:sym typeface="Rock Salt"/>
              </a:defRPr>
            </a:lvl6pPr>
            <a:lvl7pPr lvl="6" rtl="0">
              <a:spcBef>
                <a:spcPts val="0"/>
              </a:spcBef>
              <a:spcAft>
                <a:spcPts val="0"/>
              </a:spcAft>
              <a:buClr>
                <a:schemeClr val="lt2"/>
              </a:buClr>
              <a:buSzPts val="3000"/>
              <a:buFont typeface="Rock Salt"/>
              <a:buNone/>
              <a:defRPr sz="3000">
                <a:solidFill>
                  <a:schemeClr val="lt2"/>
                </a:solidFill>
                <a:latin typeface="Rock Salt"/>
                <a:ea typeface="Rock Salt"/>
                <a:cs typeface="Rock Salt"/>
                <a:sym typeface="Rock Salt"/>
              </a:defRPr>
            </a:lvl7pPr>
            <a:lvl8pPr lvl="7" rtl="0">
              <a:spcBef>
                <a:spcPts val="0"/>
              </a:spcBef>
              <a:spcAft>
                <a:spcPts val="0"/>
              </a:spcAft>
              <a:buClr>
                <a:schemeClr val="lt2"/>
              </a:buClr>
              <a:buSzPts val="3000"/>
              <a:buFont typeface="Rock Salt"/>
              <a:buNone/>
              <a:defRPr sz="3000">
                <a:solidFill>
                  <a:schemeClr val="lt2"/>
                </a:solidFill>
                <a:latin typeface="Rock Salt"/>
                <a:ea typeface="Rock Salt"/>
                <a:cs typeface="Rock Salt"/>
                <a:sym typeface="Rock Salt"/>
              </a:defRPr>
            </a:lvl8pPr>
            <a:lvl9pPr lvl="8" rtl="0">
              <a:spcBef>
                <a:spcPts val="0"/>
              </a:spcBef>
              <a:spcAft>
                <a:spcPts val="0"/>
              </a:spcAft>
              <a:buClr>
                <a:schemeClr val="lt2"/>
              </a:buClr>
              <a:buSzPts val="3000"/>
              <a:buFont typeface="Rock Salt"/>
              <a:buNone/>
              <a:defRPr sz="3000">
                <a:solidFill>
                  <a:schemeClr val="lt2"/>
                </a:solidFill>
                <a:latin typeface="Rock Salt"/>
                <a:ea typeface="Rock Salt"/>
                <a:cs typeface="Rock Salt"/>
                <a:sym typeface="Rock Sal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00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00000"/>
              </a:lnSpc>
              <a:spcBef>
                <a:spcPts val="1600"/>
              </a:spcBef>
              <a:spcAft>
                <a:spcPts val="160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 id="2147483662" r:id="rId14"/>
    <p:sldLayoutId id="2147483663" r:id="rId15"/>
    <p:sldLayoutId id="2147483666" r:id="rId16"/>
    <p:sldLayoutId id="2147483669" r:id="rId17"/>
    <p:sldLayoutId id="2147483670" r:id="rId18"/>
  </p:sldLayoutIdLst>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jpe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29.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32.pn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37.jpe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hyperlink" Target="https://en.wikipedia.org/wiki/Managing_Director" TargetMode="External"/><Relationship Id="rId13" Type="http://schemas.openxmlformats.org/officeDocument/2006/relationships/image" Target="../media/image5.png"/><Relationship Id="rId3" Type="http://schemas.openxmlformats.org/officeDocument/2006/relationships/hyperlink" Target="https://en.wikipedia.org/wiki/Automotive_industry" TargetMode="External"/><Relationship Id="rId7" Type="http://schemas.openxmlformats.org/officeDocument/2006/relationships/hyperlink" Target="https://en.wikipedia.org/wiki/Chairman" TargetMode="External"/><Relationship Id="rId12" Type="http://schemas.openxmlformats.org/officeDocument/2006/relationships/hyperlink" Target="https://en.wikipedia.org/wiki/Scooter_(motorcycle)"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en.wikipedia.org/wiki/Pawan_Munjal" TargetMode="External"/><Relationship Id="rId11" Type="http://schemas.openxmlformats.org/officeDocument/2006/relationships/hyperlink" Target="https://en.wikipedia.org/wiki/Motorcycle" TargetMode="External"/><Relationship Id="rId5" Type="http://schemas.openxmlformats.org/officeDocument/2006/relationships/hyperlink" Target="https://en.wikipedia.org/wiki/New_Delhi" TargetMode="External"/><Relationship Id="rId10" Type="http://schemas.openxmlformats.org/officeDocument/2006/relationships/hyperlink" Target="https://en.wikipedia.org/wiki/Hero_MotoCorp" TargetMode="External"/><Relationship Id="rId4" Type="http://schemas.openxmlformats.org/officeDocument/2006/relationships/hyperlink" Target="https://en.wikipedia.org/wiki/Brijmohan_Lall_Munjal" TargetMode="External"/><Relationship Id="rId9" Type="http://schemas.openxmlformats.org/officeDocument/2006/relationships/hyperlink" Target="https://en.wikipedia.org/wiki/Chief_Executive_Officer" TargetMode="External"/><Relationship Id="rId1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0.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15.jpe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Layout" Target="../diagrams/layout1.xml"/><Relationship Id="rId7" Type="http://schemas.openxmlformats.org/officeDocument/2006/relationships/image" Target="../media/image14.pn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openxmlformats.org/officeDocument/2006/relationships/image" Target="../media/image16.jpeg"/><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microsoft.com/office/2007/relationships/diagramDrawing" Target="../diagrams/drawing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8"/>
          <p:cNvSpPr txBox="1">
            <a:spLocks noGrp="1"/>
          </p:cNvSpPr>
          <p:nvPr>
            <p:ph type="ctrTitle"/>
          </p:nvPr>
        </p:nvSpPr>
        <p:spPr>
          <a:xfrm rot="-185082">
            <a:off x="803405" y="633827"/>
            <a:ext cx="6885076" cy="193991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smtClean="0">
                <a:solidFill>
                  <a:schemeClr val="dk2"/>
                </a:solidFill>
              </a:rPr>
              <a:t>H</a:t>
            </a:r>
            <a:r>
              <a:rPr lang="en" dirty="0" smtClean="0">
                <a:solidFill>
                  <a:schemeClr val="dk2"/>
                </a:solidFill>
              </a:rPr>
              <a:t>ero motocrop.ltd</a:t>
            </a:r>
            <a:endParaRPr dirty="0"/>
          </a:p>
        </p:txBody>
      </p:sp>
      <p:sp>
        <p:nvSpPr>
          <p:cNvPr id="207" name="Google Shape;207;p28"/>
          <p:cNvSpPr txBox="1">
            <a:spLocks noGrp="1"/>
          </p:cNvSpPr>
          <p:nvPr>
            <p:ph type="subTitle" idx="1"/>
          </p:nvPr>
        </p:nvSpPr>
        <p:spPr>
          <a:xfrm rot="-276962">
            <a:off x="901023" y="2628246"/>
            <a:ext cx="6885133" cy="4758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GB" dirty="0" smtClean="0"/>
          </a:p>
          <a:p>
            <a:pPr marL="0" lvl="0" indent="0" algn="ctr" rtl="0">
              <a:spcBef>
                <a:spcPts val="0"/>
              </a:spcBef>
              <a:spcAft>
                <a:spcPts val="0"/>
              </a:spcAft>
              <a:buNone/>
            </a:pPr>
            <a:endParaRPr dirty="0"/>
          </a:p>
        </p:txBody>
      </p:sp>
      <p:pic>
        <p:nvPicPr>
          <p:cNvPr id="208" name="Google Shape;208;p28"/>
          <p:cNvPicPr preferRelativeResize="0"/>
          <p:nvPr/>
        </p:nvPicPr>
        <p:blipFill rotWithShape="1">
          <a:blip r:embed="rId3">
            <a:alphaModFix/>
          </a:blip>
          <a:srcRect l="14468" t="8874" r="14468" b="8882"/>
          <a:stretch/>
        </p:blipFill>
        <p:spPr>
          <a:xfrm rot="20902308">
            <a:off x="5904404" y="2662310"/>
            <a:ext cx="2865182" cy="1753253"/>
          </a:xfrm>
          <a:prstGeom prst="rect">
            <a:avLst/>
          </a:prstGeom>
          <a:noFill/>
          <a:ln>
            <a:noFill/>
          </a:ln>
        </p:spPr>
      </p:pic>
      <p:sp>
        <p:nvSpPr>
          <p:cNvPr id="209" name="Google Shape;209;p28"/>
          <p:cNvSpPr/>
          <p:nvPr/>
        </p:nvSpPr>
        <p:spPr>
          <a:xfrm rot="-129684">
            <a:off x="2346017" y="2437841"/>
            <a:ext cx="4357901"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sp>
        <p:nvSpPr>
          <p:cNvPr id="210" name="Google Shape;210;p28"/>
          <p:cNvSpPr/>
          <p:nvPr/>
        </p:nvSpPr>
        <p:spPr>
          <a:xfrm>
            <a:off x="8113250" y="677650"/>
            <a:ext cx="396720" cy="366360"/>
          </a:xfrm>
          <a:custGeom>
            <a:avLst/>
            <a:gdLst/>
            <a:ahLst/>
            <a:cxnLst/>
            <a:rect l="l" t="t" r="r" b="b"/>
            <a:pathLst>
              <a:path w="44351" h="40957" extrusionOk="0">
                <a:moveTo>
                  <a:pt x="17672" y="2505"/>
                </a:moveTo>
                <a:cubicBezTo>
                  <a:pt x="17909" y="3026"/>
                  <a:pt x="18146" y="3547"/>
                  <a:pt x="18383" y="4068"/>
                </a:cubicBezTo>
                <a:lnTo>
                  <a:pt x="18383" y="4068"/>
                </a:lnTo>
                <a:cubicBezTo>
                  <a:pt x="18139" y="3645"/>
                  <a:pt x="17892" y="3224"/>
                  <a:pt x="17643" y="2805"/>
                </a:cubicBezTo>
                <a:lnTo>
                  <a:pt x="17643" y="2805"/>
                </a:lnTo>
                <a:cubicBezTo>
                  <a:pt x="17653" y="2705"/>
                  <a:pt x="17662" y="2605"/>
                  <a:pt x="17672" y="2505"/>
                </a:cubicBezTo>
                <a:close/>
                <a:moveTo>
                  <a:pt x="16085" y="1417"/>
                </a:moveTo>
                <a:cubicBezTo>
                  <a:pt x="16285" y="1745"/>
                  <a:pt x="16483" y="2074"/>
                  <a:pt x="16681" y="2403"/>
                </a:cubicBezTo>
                <a:lnTo>
                  <a:pt x="16681" y="2403"/>
                </a:lnTo>
                <a:cubicBezTo>
                  <a:pt x="16453" y="3429"/>
                  <a:pt x="16255" y="4460"/>
                  <a:pt x="16085" y="5494"/>
                </a:cubicBezTo>
                <a:lnTo>
                  <a:pt x="16085" y="5494"/>
                </a:lnTo>
                <a:lnTo>
                  <a:pt x="16085" y="1417"/>
                </a:lnTo>
                <a:close/>
                <a:moveTo>
                  <a:pt x="16796" y="5064"/>
                </a:moveTo>
                <a:cubicBezTo>
                  <a:pt x="16591" y="7143"/>
                  <a:pt x="16361" y="9219"/>
                  <a:pt x="16085" y="11289"/>
                </a:cubicBezTo>
                <a:lnTo>
                  <a:pt x="16085" y="11289"/>
                </a:lnTo>
                <a:lnTo>
                  <a:pt x="16085" y="10759"/>
                </a:lnTo>
                <a:lnTo>
                  <a:pt x="16085" y="10759"/>
                </a:lnTo>
                <a:cubicBezTo>
                  <a:pt x="16225" y="8849"/>
                  <a:pt x="16461" y="6951"/>
                  <a:pt x="16796" y="5064"/>
                </a:cubicBezTo>
                <a:close/>
                <a:moveTo>
                  <a:pt x="30044" y="15101"/>
                </a:moveTo>
                <a:cubicBezTo>
                  <a:pt x="33951" y="15174"/>
                  <a:pt x="37863" y="15370"/>
                  <a:pt x="41757" y="15583"/>
                </a:cubicBezTo>
                <a:lnTo>
                  <a:pt x="41757" y="15583"/>
                </a:lnTo>
                <a:cubicBezTo>
                  <a:pt x="37850" y="15529"/>
                  <a:pt x="33944" y="15370"/>
                  <a:pt x="30044" y="15101"/>
                </a:cubicBezTo>
                <a:close/>
                <a:moveTo>
                  <a:pt x="27149" y="25783"/>
                </a:moveTo>
                <a:cubicBezTo>
                  <a:pt x="29075" y="28375"/>
                  <a:pt x="30892" y="31114"/>
                  <a:pt x="32234" y="34000"/>
                </a:cubicBezTo>
                <a:lnTo>
                  <a:pt x="32234" y="34000"/>
                </a:lnTo>
                <a:cubicBezTo>
                  <a:pt x="32214" y="33987"/>
                  <a:pt x="32194" y="33974"/>
                  <a:pt x="32174" y="33961"/>
                </a:cubicBezTo>
                <a:lnTo>
                  <a:pt x="32174" y="33961"/>
                </a:lnTo>
                <a:cubicBezTo>
                  <a:pt x="30129" y="31559"/>
                  <a:pt x="28512" y="28685"/>
                  <a:pt x="27149" y="25783"/>
                </a:cubicBezTo>
                <a:close/>
                <a:moveTo>
                  <a:pt x="32381" y="32903"/>
                </a:moveTo>
                <a:cubicBezTo>
                  <a:pt x="32912" y="33648"/>
                  <a:pt x="33453" y="34386"/>
                  <a:pt x="34012" y="35111"/>
                </a:cubicBezTo>
                <a:lnTo>
                  <a:pt x="34012" y="35111"/>
                </a:lnTo>
                <a:cubicBezTo>
                  <a:pt x="33732" y="34947"/>
                  <a:pt x="33455" y="34780"/>
                  <a:pt x="33181" y="34609"/>
                </a:cubicBezTo>
                <a:lnTo>
                  <a:pt x="33181" y="34609"/>
                </a:lnTo>
                <a:cubicBezTo>
                  <a:pt x="32932" y="34034"/>
                  <a:pt x="32665" y="33466"/>
                  <a:pt x="32381" y="32903"/>
                </a:cubicBezTo>
                <a:close/>
                <a:moveTo>
                  <a:pt x="17542" y="3859"/>
                </a:moveTo>
                <a:cubicBezTo>
                  <a:pt x="19536" y="7279"/>
                  <a:pt x="21381" y="10780"/>
                  <a:pt x="23053" y="14376"/>
                </a:cubicBezTo>
                <a:cubicBezTo>
                  <a:pt x="23077" y="14421"/>
                  <a:pt x="23107" y="14456"/>
                  <a:pt x="23139" y="14481"/>
                </a:cubicBezTo>
                <a:lnTo>
                  <a:pt x="23139" y="14481"/>
                </a:lnTo>
                <a:cubicBezTo>
                  <a:pt x="23064" y="14483"/>
                  <a:pt x="22989" y="14486"/>
                  <a:pt x="22914" y="14488"/>
                </a:cubicBezTo>
                <a:cubicBezTo>
                  <a:pt x="22496" y="14516"/>
                  <a:pt x="22524" y="15073"/>
                  <a:pt x="22914" y="15129"/>
                </a:cubicBezTo>
                <a:cubicBezTo>
                  <a:pt x="29285" y="15789"/>
                  <a:pt x="35678" y="16148"/>
                  <a:pt x="42074" y="16207"/>
                </a:cubicBezTo>
                <a:lnTo>
                  <a:pt x="42074" y="16207"/>
                </a:lnTo>
                <a:cubicBezTo>
                  <a:pt x="36291" y="18143"/>
                  <a:pt x="30509" y="20037"/>
                  <a:pt x="24726" y="21931"/>
                </a:cubicBezTo>
                <a:cubicBezTo>
                  <a:pt x="24475" y="22014"/>
                  <a:pt x="24419" y="22265"/>
                  <a:pt x="24586" y="22460"/>
                </a:cubicBezTo>
                <a:cubicBezTo>
                  <a:pt x="24877" y="22827"/>
                  <a:pt x="25169" y="23198"/>
                  <a:pt x="25461" y="23572"/>
                </a:cubicBezTo>
                <a:lnTo>
                  <a:pt x="25461" y="23572"/>
                </a:lnTo>
                <a:cubicBezTo>
                  <a:pt x="26803" y="26696"/>
                  <a:pt x="28367" y="29907"/>
                  <a:pt x="30384" y="32708"/>
                </a:cubicBezTo>
                <a:lnTo>
                  <a:pt x="30384" y="32708"/>
                </a:lnTo>
                <a:cubicBezTo>
                  <a:pt x="26883" y="30144"/>
                  <a:pt x="23680" y="27161"/>
                  <a:pt x="20266" y="24495"/>
                </a:cubicBezTo>
                <a:cubicBezTo>
                  <a:pt x="20200" y="24441"/>
                  <a:pt x="20118" y="24412"/>
                  <a:pt x="20037" y="24412"/>
                </a:cubicBezTo>
                <a:cubicBezTo>
                  <a:pt x="19910" y="24412"/>
                  <a:pt x="19787" y="24482"/>
                  <a:pt x="19736" y="24634"/>
                </a:cubicBezTo>
                <a:cubicBezTo>
                  <a:pt x="18302" y="29225"/>
                  <a:pt x="16642" y="33774"/>
                  <a:pt x="15020" y="38317"/>
                </a:cubicBezTo>
                <a:lnTo>
                  <a:pt x="15020" y="38317"/>
                </a:lnTo>
                <a:cubicBezTo>
                  <a:pt x="15319" y="33682"/>
                  <a:pt x="15280" y="29002"/>
                  <a:pt x="15304" y="24384"/>
                </a:cubicBezTo>
                <a:cubicBezTo>
                  <a:pt x="15304" y="24244"/>
                  <a:pt x="15192" y="24133"/>
                  <a:pt x="15053" y="24077"/>
                </a:cubicBezTo>
                <a:cubicBezTo>
                  <a:pt x="13436" y="23492"/>
                  <a:pt x="11903" y="23213"/>
                  <a:pt x="10203" y="22906"/>
                </a:cubicBezTo>
                <a:cubicBezTo>
                  <a:pt x="7504" y="22418"/>
                  <a:pt x="4786" y="21929"/>
                  <a:pt x="2080" y="21440"/>
                </a:cubicBezTo>
                <a:lnTo>
                  <a:pt x="2080" y="21440"/>
                </a:lnTo>
                <a:lnTo>
                  <a:pt x="10732" y="19700"/>
                </a:lnTo>
                <a:cubicBezTo>
                  <a:pt x="11098" y="19622"/>
                  <a:pt x="10974" y="19079"/>
                  <a:pt x="10637" y="19079"/>
                </a:cubicBezTo>
                <a:cubicBezTo>
                  <a:pt x="10614" y="19079"/>
                  <a:pt x="10590" y="19082"/>
                  <a:pt x="10565" y="19087"/>
                </a:cubicBezTo>
                <a:cubicBezTo>
                  <a:pt x="10556" y="19089"/>
                  <a:pt x="10548" y="19091"/>
                  <a:pt x="10539" y="19092"/>
                </a:cubicBezTo>
                <a:lnTo>
                  <a:pt x="10539" y="19092"/>
                </a:lnTo>
                <a:lnTo>
                  <a:pt x="10537" y="19087"/>
                </a:lnTo>
                <a:lnTo>
                  <a:pt x="10185" y="19159"/>
                </a:lnTo>
                <a:lnTo>
                  <a:pt x="10185" y="19159"/>
                </a:lnTo>
                <a:cubicBezTo>
                  <a:pt x="8696" y="19441"/>
                  <a:pt x="7213" y="19717"/>
                  <a:pt x="5733" y="19990"/>
                </a:cubicBezTo>
                <a:lnTo>
                  <a:pt x="5733" y="19990"/>
                </a:lnTo>
                <a:cubicBezTo>
                  <a:pt x="8975" y="18851"/>
                  <a:pt x="12173" y="17551"/>
                  <a:pt x="15334" y="16254"/>
                </a:cubicBezTo>
                <a:lnTo>
                  <a:pt x="15334" y="16254"/>
                </a:lnTo>
                <a:cubicBezTo>
                  <a:pt x="15356" y="16422"/>
                  <a:pt x="15523" y="16524"/>
                  <a:pt x="15678" y="16524"/>
                </a:cubicBezTo>
                <a:cubicBezTo>
                  <a:pt x="15803" y="16524"/>
                  <a:pt x="15921" y="16456"/>
                  <a:pt x="15945" y="16300"/>
                </a:cubicBezTo>
                <a:cubicBezTo>
                  <a:pt x="15965" y="16186"/>
                  <a:pt x="15985" y="16072"/>
                  <a:pt x="16005" y="15958"/>
                </a:cubicBezTo>
                <a:lnTo>
                  <a:pt x="16005" y="15958"/>
                </a:lnTo>
                <a:cubicBezTo>
                  <a:pt x="16054" y="15908"/>
                  <a:pt x="16085" y="15843"/>
                  <a:pt x="16085" y="15770"/>
                </a:cubicBezTo>
                <a:lnTo>
                  <a:pt x="16085" y="15492"/>
                </a:lnTo>
                <a:lnTo>
                  <a:pt x="16085" y="15492"/>
                </a:lnTo>
                <a:cubicBezTo>
                  <a:pt x="16732" y="11649"/>
                  <a:pt x="17164" y="7747"/>
                  <a:pt x="17542" y="3859"/>
                </a:cubicBezTo>
                <a:close/>
                <a:moveTo>
                  <a:pt x="15753" y="0"/>
                </a:moveTo>
                <a:cubicBezTo>
                  <a:pt x="15596" y="0"/>
                  <a:pt x="15443" y="114"/>
                  <a:pt x="15443" y="299"/>
                </a:cubicBezTo>
                <a:lnTo>
                  <a:pt x="15443" y="10195"/>
                </a:lnTo>
                <a:lnTo>
                  <a:pt x="15443" y="11087"/>
                </a:lnTo>
                <a:lnTo>
                  <a:pt x="15443" y="11087"/>
                </a:lnTo>
                <a:cubicBezTo>
                  <a:pt x="15344" y="12609"/>
                  <a:pt x="15304" y="14135"/>
                  <a:pt x="15322" y="15665"/>
                </a:cubicBezTo>
                <a:lnTo>
                  <a:pt x="15322" y="15665"/>
                </a:lnTo>
                <a:cubicBezTo>
                  <a:pt x="14834" y="15914"/>
                  <a:pt x="14203" y="16060"/>
                  <a:pt x="13743" y="16244"/>
                </a:cubicBezTo>
                <a:cubicBezTo>
                  <a:pt x="12349" y="16774"/>
                  <a:pt x="10955" y="17331"/>
                  <a:pt x="9590" y="17861"/>
                </a:cubicBezTo>
                <a:cubicBezTo>
                  <a:pt x="6798" y="18918"/>
                  <a:pt x="4006" y="19975"/>
                  <a:pt x="1163" y="20827"/>
                </a:cubicBezTo>
                <a:lnTo>
                  <a:pt x="1163" y="20827"/>
                </a:lnTo>
                <a:cubicBezTo>
                  <a:pt x="1082" y="20842"/>
                  <a:pt x="1001" y="20856"/>
                  <a:pt x="920" y="20871"/>
                </a:cubicBezTo>
                <a:lnTo>
                  <a:pt x="927" y="20897"/>
                </a:lnTo>
                <a:lnTo>
                  <a:pt x="927" y="20897"/>
                </a:lnTo>
                <a:cubicBezTo>
                  <a:pt x="925" y="20898"/>
                  <a:pt x="923" y="20898"/>
                  <a:pt x="920" y="20899"/>
                </a:cubicBezTo>
                <a:cubicBezTo>
                  <a:pt x="801" y="20933"/>
                  <a:pt x="734" y="21009"/>
                  <a:pt x="709" y="21096"/>
                </a:cubicBezTo>
                <a:lnTo>
                  <a:pt x="709" y="21096"/>
                </a:lnTo>
                <a:lnTo>
                  <a:pt x="307" y="21178"/>
                </a:lnTo>
                <a:cubicBezTo>
                  <a:pt x="0" y="21234"/>
                  <a:pt x="0" y="21708"/>
                  <a:pt x="307" y="21763"/>
                </a:cubicBezTo>
                <a:cubicBezTo>
                  <a:pt x="3680" y="22377"/>
                  <a:pt x="7025" y="22990"/>
                  <a:pt x="10398" y="23603"/>
                </a:cubicBezTo>
                <a:cubicBezTo>
                  <a:pt x="11346" y="23770"/>
                  <a:pt x="12293" y="23854"/>
                  <a:pt x="13213" y="24105"/>
                </a:cubicBezTo>
                <a:cubicBezTo>
                  <a:pt x="13520" y="24161"/>
                  <a:pt x="13799" y="24300"/>
                  <a:pt x="14077" y="24411"/>
                </a:cubicBezTo>
                <a:cubicBezTo>
                  <a:pt x="14203" y="24453"/>
                  <a:pt x="14487" y="24511"/>
                  <a:pt x="14679" y="24585"/>
                </a:cubicBezTo>
                <a:lnTo>
                  <a:pt x="14679" y="24585"/>
                </a:lnTo>
                <a:cubicBezTo>
                  <a:pt x="14847" y="25278"/>
                  <a:pt x="14663" y="26244"/>
                  <a:pt x="14663" y="26948"/>
                </a:cubicBezTo>
                <a:cubicBezTo>
                  <a:pt x="14635" y="28425"/>
                  <a:pt x="14607" y="29931"/>
                  <a:pt x="14579" y="31408"/>
                </a:cubicBezTo>
                <a:cubicBezTo>
                  <a:pt x="14523" y="34419"/>
                  <a:pt x="14496" y="37429"/>
                  <a:pt x="14245" y="40440"/>
                </a:cubicBezTo>
                <a:cubicBezTo>
                  <a:pt x="14243" y="40460"/>
                  <a:pt x="14243" y="40479"/>
                  <a:pt x="14246" y="40498"/>
                </a:cubicBezTo>
                <a:lnTo>
                  <a:pt x="14246" y="40498"/>
                </a:lnTo>
                <a:cubicBezTo>
                  <a:pt x="14236" y="40525"/>
                  <a:pt x="14226" y="40552"/>
                  <a:pt x="14217" y="40579"/>
                </a:cubicBezTo>
                <a:cubicBezTo>
                  <a:pt x="14133" y="40813"/>
                  <a:pt x="14310" y="40956"/>
                  <a:pt x="14495" y="40956"/>
                </a:cubicBezTo>
                <a:cubicBezTo>
                  <a:pt x="14618" y="40956"/>
                  <a:pt x="14746" y="40892"/>
                  <a:pt x="14802" y="40746"/>
                </a:cubicBezTo>
                <a:cubicBezTo>
                  <a:pt x="14851" y="40611"/>
                  <a:pt x="14900" y="40475"/>
                  <a:pt x="14950" y="40339"/>
                </a:cubicBezTo>
                <a:lnTo>
                  <a:pt x="14950" y="40339"/>
                </a:lnTo>
                <a:cubicBezTo>
                  <a:pt x="16561" y="37108"/>
                  <a:pt x="17929" y="33756"/>
                  <a:pt x="19019" y="30303"/>
                </a:cubicBezTo>
                <a:lnTo>
                  <a:pt x="19019" y="30303"/>
                </a:lnTo>
                <a:cubicBezTo>
                  <a:pt x="19527" y="28862"/>
                  <a:pt x="19955" y="27403"/>
                  <a:pt x="20238" y="25917"/>
                </a:cubicBezTo>
                <a:cubicBezTo>
                  <a:pt x="20270" y="25767"/>
                  <a:pt x="20203" y="25649"/>
                  <a:pt x="20103" y="25584"/>
                </a:cubicBezTo>
                <a:lnTo>
                  <a:pt x="20103" y="25584"/>
                </a:lnTo>
                <a:cubicBezTo>
                  <a:pt x="20138" y="25472"/>
                  <a:pt x="20174" y="25359"/>
                  <a:pt x="20210" y="25246"/>
                </a:cubicBezTo>
                <a:lnTo>
                  <a:pt x="20210" y="25246"/>
                </a:lnTo>
                <a:cubicBezTo>
                  <a:pt x="24057" y="28280"/>
                  <a:pt x="27648" y="31691"/>
                  <a:pt x="31722" y="34422"/>
                </a:cubicBezTo>
                <a:lnTo>
                  <a:pt x="31722" y="34422"/>
                </a:lnTo>
                <a:cubicBezTo>
                  <a:pt x="32140" y="34914"/>
                  <a:pt x="32577" y="35388"/>
                  <a:pt x="33033" y="35840"/>
                </a:cubicBezTo>
                <a:cubicBezTo>
                  <a:pt x="33095" y="35894"/>
                  <a:pt x="33171" y="35919"/>
                  <a:pt x="33248" y="35919"/>
                </a:cubicBezTo>
                <a:cubicBezTo>
                  <a:pt x="33428" y="35919"/>
                  <a:pt x="33606" y="35784"/>
                  <a:pt x="33578" y="35594"/>
                </a:cubicBezTo>
                <a:lnTo>
                  <a:pt x="33578" y="35594"/>
                </a:lnTo>
                <a:cubicBezTo>
                  <a:pt x="34066" y="35883"/>
                  <a:pt x="34562" y="36161"/>
                  <a:pt x="35068" y="36426"/>
                </a:cubicBezTo>
                <a:cubicBezTo>
                  <a:pt x="35123" y="36454"/>
                  <a:pt x="35178" y="36466"/>
                  <a:pt x="35228" y="36466"/>
                </a:cubicBezTo>
                <a:cubicBezTo>
                  <a:pt x="35481" y="36466"/>
                  <a:pt x="35644" y="36156"/>
                  <a:pt x="35458" y="35924"/>
                </a:cubicBezTo>
                <a:cubicBezTo>
                  <a:pt x="31890" y="31575"/>
                  <a:pt x="29130" y="26669"/>
                  <a:pt x="25590" y="22321"/>
                </a:cubicBezTo>
                <a:cubicBezTo>
                  <a:pt x="25589" y="22319"/>
                  <a:pt x="25588" y="22318"/>
                  <a:pt x="25587" y="22317"/>
                </a:cubicBezTo>
                <a:lnTo>
                  <a:pt x="25587" y="22317"/>
                </a:lnTo>
                <a:cubicBezTo>
                  <a:pt x="31739" y="20302"/>
                  <a:pt x="37891" y="18285"/>
                  <a:pt x="44043" y="16216"/>
                </a:cubicBezTo>
                <a:cubicBezTo>
                  <a:pt x="44350" y="16105"/>
                  <a:pt x="44322" y="15603"/>
                  <a:pt x="43960" y="15603"/>
                </a:cubicBezTo>
                <a:cubicBezTo>
                  <a:pt x="43572" y="15601"/>
                  <a:pt x="43184" y="15599"/>
                  <a:pt x="42796" y="15595"/>
                </a:cubicBezTo>
                <a:lnTo>
                  <a:pt x="42796" y="15595"/>
                </a:lnTo>
                <a:cubicBezTo>
                  <a:pt x="43028" y="15463"/>
                  <a:pt x="42970" y="15017"/>
                  <a:pt x="42622" y="15017"/>
                </a:cubicBezTo>
                <a:cubicBezTo>
                  <a:pt x="37340" y="14725"/>
                  <a:pt x="32023" y="14433"/>
                  <a:pt x="26727" y="14433"/>
                </a:cubicBezTo>
                <a:cubicBezTo>
                  <a:pt x="25652" y="14433"/>
                  <a:pt x="24577" y="14445"/>
                  <a:pt x="23504" y="14472"/>
                </a:cubicBezTo>
                <a:lnTo>
                  <a:pt x="23504" y="14472"/>
                </a:lnTo>
                <a:cubicBezTo>
                  <a:pt x="23619" y="14388"/>
                  <a:pt x="23687" y="14234"/>
                  <a:pt x="23611" y="14070"/>
                </a:cubicBezTo>
                <a:cubicBezTo>
                  <a:pt x="21662" y="9793"/>
                  <a:pt x="19713" y="5517"/>
                  <a:pt x="17790" y="1240"/>
                </a:cubicBezTo>
                <a:lnTo>
                  <a:pt x="17790" y="1240"/>
                </a:lnTo>
                <a:cubicBezTo>
                  <a:pt x="17798" y="1159"/>
                  <a:pt x="17805" y="1078"/>
                  <a:pt x="17813" y="996"/>
                </a:cubicBezTo>
                <a:cubicBezTo>
                  <a:pt x="17841" y="787"/>
                  <a:pt x="17694" y="683"/>
                  <a:pt x="17538" y="683"/>
                </a:cubicBezTo>
                <a:cubicBezTo>
                  <a:pt x="17495" y="683"/>
                  <a:pt x="17451" y="690"/>
                  <a:pt x="17410" y="706"/>
                </a:cubicBezTo>
                <a:lnTo>
                  <a:pt x="17410" y="706"/>
                </a:lnTo>
                <a:cubicBezTo>
                  <a:pt x="17396" y="704"/>
                  <a:pt x="17381" y="703"/>
                  <a:pt x="17367" y="703"/>
                </a:cubicBezTo>
                <a:cubicBezTo>
                  <a:pt x="17228" y="703"/>
                  <a:pt x="17080" y="785"/>
                  <a:pt x="17032" y="913"/>
                </a:cubicBezTo>
                <a:cubicBezTo>
                  <a:pt x="16980" y="1120"/>
                  <a:pt x="16930" y="1328"/>
                  <a:pt x="16880" y="1536"/>
                </a:cubicBezTo>
                <a:lnTo>
                  <a:pt x="16880" y="1536"/>
                </a:lnTo>
                <a:cubicBezTo>
                  <a:pt x="16599" y="1076"/>
                  <a:pt x="16316" y="617"/>
                  <a:pt x="16029" y="160"/>
                </a:cubicBezTo>
                <a:cubicBezTo>
                  <a:pt x="15962" y="49"/>
                  <a:pt x="15857" y="0"/>
                  <a:pt x="15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p:cNvSpPr txBox="1"/>
          <p:nvPr/>
        </p:nvSpPr>
        <p:spPr>
          <a:xfrm rot="-535048">
            <a:off x="789233" y="3085723"/>
            <a:ext cx="1830830" cy="1477297"/>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IN" dirty="0" smtClean="0">
                <a:solidFill>
                  <a:schemeClr val="lt2"/>
                </a:solidFill>
                <a:latin typeface="Rock Salt"/>
                <a:ea typeface="Rock Salt"/>
                <a:cs typeface="Rock Salt"/>
                <a:sym typeface="Rock Salt"/>
              </a:rPr>
              <a:t>P</a:t>
            </a:r>
            <a:r>
              <a:rPr lang="en" dirty="0" smtClean="0">
                <a:solidFill>
                  <a:schemeClr val="lt2"/>
                </a:solidFill>
                <a:latin typeface="Rock Salt"/>
                <a:ea typeface="Rock Salt"/>
                <a:cs typeface="Rock Salt"/>
                <a:sym typeface="Rock Salt"/>
              </a:rPr>
              <a:t>resented by</a:t>
            </a:r>
          </a:p>
          <a:p>
            <a:pPr marL="0" lvl="0" indent="0" algn="ctr" rtl="0">
              <a:spcBef>
                <a:spcPts val="0"/>
              </a:spcBef>
              <a:spcAft>
                <a:spcPts val="0"/>
              </a:spcAft>
              <a:buNone/>
            </a:pPr>
            <a:r>
              <a:rPr lang="en" dirty="0" smtClean="0">
                <a:solidFill>
                  <a:schemeClr val="lt2"/>
                </a:solidFill>
                <a:latin typeface="Rock Salt"/>
                <a:ea typeface="Rock Salt"/>
                <a:cs typeface="Rock Salt"/>
                <a:sym typeface="Rock Salt"/>
              </a:rPr>
              <a:t> </a:t>
            </a:r>
          </a:p>
          <a:p>
            <a:pPr marL="0" lvl="0" indent="0" algn="ctr" rtl="0">
              <a:spcBef>
                <a:spcPts val="0"/>
              </a:spcBef>
              <a:spcAft>
                <a:spcPts val="0"/>
              </a:spcAft>
              <a:buNone/>
            </a:pPr>
            <a:r>
              <a:rPr lang="en-IN" dirty="0" smtClean="0">
                <a:solidFill>
                  <a:schemeClr val="lt2"/>
                </a:solidFill>
                <a:latin typeface="Rock Salt"/>
                <a:ea typeface="Rock Salt"/>
                <a:cs typeface="Rock Salt"/>
                <a:sym typeface="Rock Salt"/>
              </a:rPr>
              <a:t>M.S</a:t>
            </a:r>
            <a:r>
              <a:rPr lang="en" dirty="0" smtClean="0">
                <a:solidFill>
                  <a:schemeClr val="lt2"/>
                </a:solidFill>
                <a:latin typeface="Rock Salt"/>
                <a:ea typeface="Rock Salt"/>
                <a:cs typeface="Rock Salt"/>
                <a:sym typeface="Rock Salt"/>
              </a:rPr>
              <a:t>ai lakshmi </a:t>
            </a:r>
          </a:p>
          <a:p>
            <a:pPr marL="0" lvl="0" indent="0" algn="ctr" rtl="0">
              <a:spcBef>
                <a:spcPts val="0"/>
              </a:spcBef>
              <a:spcAft>
                <a:spcPts val="0"/>
              </a:spcAft>
              <a:buNone/>
            </a:pPr>
            <a:r>
              <a:rPr lang="en-IN" dirty="0" smtClean="0">
                <a:solidFill>
                  <a:schemeClr val="lt2"/>
                </a:solidFill>
                <a:latin typeface="Rock Salt"/>
                <a:ea typeface="Rock Salt"/>
                <a:cs typeface="Rock Salt"/>
                <a:sym typeface="Rock Salt"/>
              </a:rPr>
              <a:t>Y.D</a:t>
            </a:r>
            <a:r>
              <a:rPr lang="en" dirty="0" smtClean="0">
                <a:solidFill>
                  <a:schemeClr val="lt2"/>
                </a:solidFill>
                <a:latin typeface="Rock Salt"/>
                <a:ea typeface="Rock Salt"/>
                <a:cs typeface="Rock Salt"/>
                <a:sym typeface="Rock Salt"/>
              </a:rPr>
              <a:t>eepthi </a:t>
            </a:r>
          </a:p>
          <a:p>
            <a:pPr marL="0" lvl="0" indent="0" algn="ctr" rtl="0">
              <a:spcBef>
                <a:spcPts val="0"/>
              </a:spcBef>
              <a:spcAft>
                <a:spcPts val="0"/>
              </a:spcAft>
              <a:buNone/>
            </a:pPr>
            <a:r>
              <a:rPr lang="en" dirty="0" smtClean="0">
                <a:solidFill>
                  <a:schemeClr val="lt2"/>
                </a:solidFill>
                <a:latin typeface="Rock Salt"/>
                <a:ea typeface="Rock Salt"/>
                <a:cs typeface="Rock Salt"/>
                <a:sym typeface="Rock Salt"/>
              </a:rPr>
              <a:t>T. </a:t>
            </a:r>
            <a:r>
              <a:rPr lang="en-IN" dirty="0" smtClean="0">
                <a:solidFill>
                  <a:schemeClr val="lt2"/>
                </a:solidFill>
                <a:latin typeface="Rock Salt"/>
                <a:ea typeface="Rock Salt"/>
                <a:cs typeface="Rock Salt"/>
                <a:sym typeface="Rock Salt"/>
              </a:rPr>
              <a:t>D</a:t>
            </a:r>
            <a:r>
              <a:rPr lang="en" dirty="0" smtClean="0">
                <a:solidFill>
                  <a:schemeClr val="lt2"/>
                </a:solidFill>
                <a:latin typeface="Rock Salt"/>
                <a:ea typeface="Rock Salt"/>
                <a:cs typeface="Rock Salt"/>
                <a:sym typeface="Rock Salt"/>
              </a:rPr>
              <a:t>ivya</a:t>
            </a:r>
          </a:p>
          <a:p>
            <a:pPr marL="0" lvl="0" indent="0" algn="ctr" rtl="0">
              <a:spcBef>
                <a:spcPts val="0"/>
              </a:spcBef>
              <a:spcAft>
                <a:spcPts val="0"/>
              </a:spcAft>
              <a:buNone/>
            </a:pPr>
            <a:r>
              <a:rPr lang="en" dirty="0" smtClean="0">
                <a:solidFill>
                  <a:schemeClr val="lt2"/>
                </a:solidFill>
                <a:latin typeface="Rock Salt"/>
                <a:ea typeface="Rock Salt"/>
                <a:cs typeface="Rock Salt"/>
                <a:sym typeface="Rock Salt"/>
              </a:rPr>
              <a:t>K.hemambari</a:t>
            </a:r>
            <a:endParaRPr dirty="0">
              <a:solidFill>
                <a:schemeClr val="lt2"/>
              </a:solidFill>
              <a:latin typeface="Rock Salt"/>
              <a:ea typeface="Rock Salt"/>
              <a:cs typeface="Rock Salt"/>
              <a:sym typeface="Rock Salt"/>
            </a:endParaRPr>
          </a:p>
        </p:txBody>
      </p:sp>
      <p:pic>
        <p:nvPicPr>
          <p:cNvPr id="2" name="Picture 1"/>
          <p:cNvPicPr>
            <a:picLocks noChangeAspect="1"/>
          </p:cNvPicPr>
          <p:nvPr/>
        </p:nvPicPr>
        <p:blipFill>
          <a:blip r:embed="rId4">
            <a:extLst>
              <a:ext uri="{28A0092B-C50C-407E-A947-70E740481C1C}">
                <a14:useLocalDpi xmlns="" xmlns:a14="http://schemas.microsoft.com/office/drawing/2010/main" val="0"/>
              </a:ext>
            </a:extLst>
          </a:blip>
          <a:stretch>
            <a:fillRect/>
          </a:stretch>
        </p:blipFill>
        <p:spPr>
          <a:xfrm>
            <a:off x="3200400" y="361950"/>
            <a:ext cx="2160240" cy="1276350"/>
          </a:xfrm>
          <a:prstGeom prst="rect">
            <a:avLst/>
          </a:prstGeom>
          <a:ln>
            <a:noFill/>
          </a:ln>
          <a:effectLst>
            <a:softEdge rad="112500"/>
          </a:effectLst>
        </p:spPr>
      </p:pic>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1"/>
            <a:ext cx="7704000" cy="514350"/>
          </a:xfrm>
        </p:spPr>
        <p:txBody>
          <a:bodyPr/>
          <a:lstStyle/>
          <a:p>
            <a:r>
              <a:rPr lang="en-GB" sz="1600" dirty="0" smtClean="0"/>
              <a:t>COMPETITOR  ANALYSIS OF HERO</a:t>
            </a:r>
            <a:endParaRPr lang="en-IN" sz="1600" dirty="0"/>
          </a:p>
        </p:txBody>
      </p:sp>
      <p:sp>
        <p:nvSpPr>
          <p:cNvPr id="3" name="Subtitle 2"/>
          <p:cNvSpPr>
            <a:spLocks noGrp="1"/>
          </p:cNvSpPr>
          <p:nvPr>
            <p:ph type="subTitle" idx="1"/>
          </p:nvPr>
        </p:nvSpPr>
        <p:spPr>
          <a:solidFill>
            <a:schemeClr val="accent4">
              <a:lumMod val="85000"/>
            </a:schemeClr>
          </a:solidFill>
        </p:spPr>
        <p:style>
          <a:lnRef idx="1">
            <a:schemeClr val="accent1"/>
          </a:lnRef>
          <a:fillRef idx="3">
            <a:schemeClr val="accent1"/>
          </a:fillRef>
          <a:effectRef idx="2">
            <a:schemeClr val="accent1"/>
          </a:effectRef>
          <a:fontRef idx="minor">
            <a:schemeClr val="lt1"/>
          </a:fontRef>
        </p:style>
        <p:txBody>
          <a:bodyPr/>
          <a:lstStyle/>
          <a:p>
            <a:r>
              <a:rPr lang="en-GB" sz="1400" dirty="0">
                <a:latin typeface="Pristina" pitchFamily="66" charset="0"/>
              </a:rPr>
              <a:t>Diverse Product Portfolio: Bajaj offers a wide range of two-wheelers, including motorcycles, scooters, and three-wheelers, catering to various market </a:t>
            </a:r>
            <a:r>
              <a:rPr lang="en-GB" sz="1400" dirty="0" smtClean="0">
                <a:latin typeface="Pristina" pitchFamily="66" charset="0"/>
              </a:rPr>
              <a:t>segments</a:t>
            </a:r>
            <a:r>
              <a:rPr lang="en-GB" sz="1400" dirty="0" smtClean="0"/>
              <a:t>.</a:t>
            </a:r>
            <a:endParaRPr lang="en-IN" sz="1400" dirty="0"/>
          </a:p>
        </p:txBody>
      </p:sp>
      <p:sp>
        <p:nvSpPr>
          <p:cNvPr id="4" name="Subtitle 3"/>
          <p:cNvSpPr>
            <a:spLocks noGrp="1"/>
          </p:cNvSpPr>
          <p:nvPr>
            <p:ph type="subTitle" idx="2"/>
          </p:nvPr>
        </p:nvSpPr>
        <p:spPr/>
        <p:style>
          <a:lnRef idx="2">
            <a:schemeClr val="dk1">
              <a:shade val="50000"/>
            </a:schemeClr>
          </a:lnRef>
          <a:fillRef idx="1">
            <a:schemeClr val="dk1"/>
          </a:fillRef>
          <a:effectRef idx="0">
            <a:schemeClr val="dk1"/>
          </a:effectRef>
          <a:fontRef idx="minor">
            <a:schemeClr val="lt1"/>
          </a:fontRef>
        </p:style>
        <p:txBody>
          <a:bodyPr/>
          <a:lstStyle/>
          <a:p>
            <a:r>
              <a:rPr lang="en-GB" sz="1050" dirty="0" smtClean="0">
                <a:solidFill>
                  <a:schemeClr val="bg1"/>
                </a:solidFill>
                <a:latin typeface="Pristina" pitchFamily="66" charset="0"/>
              </a:rPr>
              <a:t> Market Dependence :Bajaj revenue heavily relies on the Indian  making it vulnerable to domestic economic fluctuations.2. Intense </a:t>
            </a:r>
            <a:r>
              <a:rPr lang="en-GB" sz="1050" dirty="0">
                <a:solidFill>
                  <a:schemeClr val="bg1"/>
                </a:solidFill>
                <a:latin typeface="Pristina" pitchFamily="66" charset="0"/>
              </a:rPr>
              <a:t>Competition: The two-wheeler industry is highly competitive, </a:t>
            </a:r>
            <a:r>
              <a:rPr lang="en-GB" sz="1050" dirty="0" smtClean="0">
                <a:solidFill>
                  <a:schemeClr val="bg1"/>
                </a:solidFill>
                <a:latin typeface="Pristina" pitchFamily="66" charset="0"/>
              </a:rPr>
              <a:t>both </a:t>
            </a:r>
            <a:r>
              <a:rPr lang="en-GB" sz="1050" dirty="0">
                <a:solidFill>
                  <a:schemeClr val="bg1"/>
                </a:solidFill>
                <a:latin typeface="Pristina" pitchFamily="66" charset="0"/>
              </a:rPr>
              <a:t>in India and globally.</a:t>
            </a:r>
            <a:endParaRPr lang="en-IN" sz="1050" dirty="0">
              <a:solidFill>
                <a:schemeClr val="bg1"/>
              </a:solidFill>
              <a:latin typeface="Pristina" pitchFamily="66" charset="0"/>
            </a:endParaRPr>
          </a:p>
        </p:txBody>
      </p:sp>
      <p:sp>
        <p:nvSpPr>
          <p:cNvPr id="5" name="Subtitle 4"/>
          <p:cNvSpPr>
            <a:spLocks noGrp="1"/>
          </p:cNvSpPr>
          <p:nvPr>
            <p:ph type="subTitle" idx="3"/>
          </p:nvPr>
        </p:nvSpPr>
        <p:spPr>
          <a:xfrm>
            <a:off x="713226" y="3515600"/>
            <a:ext cx="3206700" cy="884950"/>
          </a:xfrm>
        </p:spPr>
        <p:style>
          <a:lnRef idx="2">
            <a:schemeClr val="dk1">
              <a:shade val="50000"/>
            </a:schemeClr>
          </a:lnRef>
          <a:fillRef idx="1">
            <a:schemeClr val="dk1"/>
          </a:fillRef>
          <a:effectRef idx="0">
            <a:schemeClr val="dk1"/>
          </a:effectRef>
          <a:fontRef idx="minor">
            <a:schemeClr val="lt1"/>
          </a:fontRef>
        </p:style>
        <p:txBody>
          <a:bodyPr/>
          <a:lstStyle/>
          <a:p>
            <a:r>
              <a:rPr lang="en-GB" sz="1400" dirty="0" smtClean="0">
                <a:solidFill>
                  <a:schemeClr val="bg1"/>
                </a:solidFill>
                <a:latin typeface="Pristina" pitchFamily="66" charset="0"/>
              </a:rPr>
              <a:t> </a:t>
            </a:r>
            <a:r>
              <a:rPr lang="en-GB" sz="1400" dirty="0">
                <a:solidFill>
                  <a:schemeClr val="bg1"/>
                </a:solidFill>
                <a:latin typeface="Pristina" pitchFamily="66" charset="0"/>
              </a:rPr>
              <a:t>Expanding into emerging markets in Asia, Africa, and Latin America can lead to further growth.</a:t>
            </a:r>
            <a:endParaRPr lang="en-IN" sz="1400" dirty="0">
              <a:solidFill>
                <a:schemeClr val="bg1"/>
              </a:solidFill>
              <a:latin typeface="Pristina" pitchFamily="66" charset="0"/>
            </a:endParaRPr>
          </a:p>
        </p:txBody>
      </p:sp>
      <p:sp>
        <p:nvSpPr>
          <p:cNvPr id="6" name="Subtitle 5"/>
          <p:cNvSpPr>
            <a:spLocks noGrp="1"/>
          </p:cNvSpPr>
          <p:nvPr>
            <p:ph type="subTitle" idx="4"/>
          </p:nvPr>
        </p:nvSpPr>
        <p:spPr>
          <a:xfrm>
            <a:off x="4667204" y="3507975"/>
            <a:ext cx="3313500" cy="892575"/>
          </a:xfrm>
        </p:spPr>
        <p:style>
          <a:lnRef idx="1">
            <a:schemeClr val="dk1"/>
          </a:lnRef>
          <a:fillRef idx="2">
            <a:schemeClr val="dk1"/>
          </a:fillRef>
          <a:effectRef idx="1">
            <a:schemeClr val="dk1"/>
          </a:effectRef>
          <a:fontRef idx="minor">
            <a:schemeClr val="dk1"/>
          </a:fontRef>
        </p:style>
        <p:txBody>
          <a:bodyPr/>
          <a:lstStyle/>
          <a:p>
            <a:r>
              <a:rPr lang="en-GB" sz="1400" dirty="0">
                <a:latin typeface="Pristina" pitchFamily="66" charset="0"/>
              </a:rPr>
              <a:t>Regulatory Changes: Changes in emissions standards, safety regulations, and trade policies can impact the company's operations.</a:t>
            </a:r>
            <a:endParaRPr lang="en-IN" sz="1400" dirty="0">
              <a:latin typeface="Pristina" pitchFamily="66" charset="0"/>
            </a:endParaRPr>
          </a:p>
        </p:txBody>
      </p:sp>
      <p:sp>
        <p:nvSpPr>
          <p:cNvPr id="7" name="Subtitle 6"/>
          <p:cNvSpPr>
            <a:spLocks noGrp="1"/>
          </p:cNvSpPr>
          <p:nvPr>
            <p:ph type="subTitle" idx="5"/>
          </p:nvPr>
        </p:nvSpPr>
        <p:spPr/>
        <p:txBody>
          <a:bodyPr/>
          <a:lstStyle/>
          <a:p>
            <a:r>
              <a:rPr lang="en-GB" sz="1200" dirty="0" smtClean="0">
                <a:latin typeface="Rock Salt" charset="0"/>
              </a:rPr>
              <a:t>STRENGTHS</a:t>
            </a:r>
            <a:endParaRPr lang="en-IN" sz="1200" dirty="0">
              <a:latin typeface="Rock Salt" charset="0"/>
            </a:endParaRPr>
          </a:p>
        </p:txBody>
      </p:sp>
      <p:sp>
        <p:nvSpPr>
          <p:cNvPr id="8" name="Subtitle 7"/>
          <p:cNvSpPr>
            <a:spLocks noGrp="1"/>
          </p:cNvSpPr>
          <p:nvPr>
            <p:ph type="subTitle" idx="6"/>
          </p:nvPr>
        </p:nvSpPr>
        <p:spPr/>
        <p:txBody>
          <a:bodyPr/>
          <a:lstStyle/>
          <a:p>
            <a:r>
              <a:rPr lang="en-GB" sz="1200" dirty="0" smtClean="0">
                <a:latin typeface="Rock Salt" charset="0"/>
              </a:rPr>
              <a:t>OPPORTUNITIES</a:t>
            </a:r>
            <a:endParaRPr lang="en-IN" sz="1200" dirty="0">
              <a:latin typeface="Rock Salt" charset="0"/>
            </a:endParaRPr>
          </a:p>
        </p:txBody>
      </p:sp>
      <p:sp>
        <p:nvSpPr>
          <p:cNvPr id="9" name="Subtitle 8"/>
          <p:cNvSpPr>
            <a:spLocks noGrp="1"/>
          </p:cNvSpPr>
          <p:nvPr>
            <p:ph type="subTitle" idx="7"/>
          </p:nvPr>
        </p:nvSpPr>
        <p:spPr/>
        <p:txBody>
          <a:bodyPr/>
          <a:lstStyle/>
          <a:p>
            <a:r>
              <a:rPr lang="en-GB" sz="1200" dirty="0" smtClean="0">
                <a:latin typeface="Rock Salt" charset="0"/>
              </a:rPr>
              <a:t>WEAKNESS</a:t>
            </a:r>
            <a:endParaRPr lang="en-IN" sz="1200" dirty="0">
              <a:latin typeface="Rock Salt" charset="0"/>
            </a:endParaRPr>
          </a:p>
        </p:txBody>
      </p:sp>
      <p:sp>
        <p:nvSpPr>
          <p:cNvPr id="10" name="Subtitle 9"/>
          <p:cNvSpPr>
            <a:spLocks noGrp="1"/>
          </p:cNvSpPr>
          <p:nvPr>
            <p:ph type="subTitle" idx="8"/>
          </p:nvPr>
        </p:nvSpPr>
        <p:spPr/>
        <p:txBody>
          <a:bodyPr/>
          <a:lstStyle/>
          <a:p>
            <a:r>
              <a:rPr lang="en-GB" sz="1200" dirty="0" smtClean="0">
                <a:latin typeface="Rock Salt" charset="0"/>
              </a:rPr>
              <a:t>THREATS</a:t>
            </a:r>
            <a:endParaRPr lang="en-IN" sz="1200" dirty="0">
              <a:latin typeface="Rock Salt" charset="0"/>
            </a:endParaRPr>
          </a:p>
        </p:txBody>
      </p:sp>
      <p:pic>
        <p:nvPicPr>
          <p:cNvPr id="20482" name="Picture 2" descr="Bajaj Auto Limited: Bajaj Auto vehicle sales fall 11% to 2.80 lakh units in  February, ET Auto"/>
          <p:cNvPicPr>
            <a:picLocks noChangeAspect="1" noChangeArrowheads="1"/>
          </p:cNvPicPr>
          <p:nvPr/>
        </p:nvPicPr>
        <p:blipFill>
          <a:blip r:embed="rId2"/>
          <a:srcRect/>
          <a:stretch>
            <a:fillRect/>
          </a:stretch>
        </p:blipFill>
        <p:spPr bwMode="auto">
          <a:xfrm>
            <a:off x="3352800" y="590550"/>
            <a:ext cx="2092185" cy="1219200"/>
          </a:xfrm>
          <a:prstGeom prst="rect">
            <a:avLst/>
          </a:prstGeom>
          <a:ln>
            <a:noFill/>
          </a:ln>
          <a:effectLst>
            <a:softEdge rad="112500"/>
          </a:effectLst>
        </p:spPr>
      </p:pic>
      <p:pic>
        <p:nvPicPr>
          <p:cNvPr id="12" name="Google Shape;561;p47"/>
          <p:cNvPicPr preferRelativeResize="0"/>
          <p:nvPr/>
        </p:nvPicPr>
        <p:blipFill rotWithShape="1">
          <a:blip r:embed="rId3">
            <a:alphaModFix/>
          </a:blip>
          <a:srcRect l="11874" t="18550" r="19800" b="10102"/>
          <a:stretch/>
        </p:blipFill>
        <p:spPr>
          <a:xfrm rot="20853579" flipH="1">
            <a:off x="1559266" y="62597"/>
            <a:ext cx="615265" cy="312956"/>
          </a:xfrm>
          <a:prstGeom prst="rect">
            <a:avLst/>
          </a:prstGeom>
          <a:noFill/>
          <a:ln>
            <a:noFill/>
          </a:ln>
        </p:spPr>
      </p:pic>
      <p:sp>
        <p:nvSpPr>
          <p:cNvPr id="13" name="Google Shape;209;p28"/>
          <p:cNvSpPr/>
          <p:nvPr/>
        </p:nvSpPr>
        <p:spPr>
          <a:xfrm>
            <a:off x="1447799" y="361951"/>
            <a:ext cx="5791201" cy="152400"/>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spTree>
    <p:extLst>
      <p:ext uri="{BB962C8B-B14F-4D97-AF65-F5344CB8AC3E}">
        <p14:creationId xmlns="" xmlns:p14="http://schemas.microsoft.com/office/powerpoint/2010/main" val="635625330"/>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style>
          <a:lnRef idx="2">
            <a:schemeClr val="dk1">
              <a:shade val="50000"/>
            </a:schemeClr>
          </a:lnRef>
          <a:fillRef idx="1">
            <a:schemeClr val="dk1"/>
          </a:fillRef>
          <a:effectRef idx="0">
            <a:schemeClr val="dk1"/>
          </a:effectRef>
          <a:fontRef idx="minor">
            <a:schemeClr val="lt1"/>
          </a:fontRef>
        </p:style>
        <p:txBody>
          <a:bodyPr/>
          <a:lstStyle/>
          <a:p>
            <a:r>
              <a:rPr lang="en-GB" dirty="0" smtClean="0">
                <a:solidFill>
                  <a:schemeClr val="bg1"/>
                </a:solidFill>
              </a:rPr>
              <a:t> </a:t>
            </a:r>
            <a:r>
              <a:rPr lang="en-GB" sz="1400" dirty="0">
                <a:solidFill>
                  <a:schemeClr val="bg1"/>
                </a:solidFill>
                <a:latin typeface="Pristina" pitchFamily="66" charset="0"/>
              </a:rPr>
              <a:t>Royal Enfield has a rich heritage and a distinctive brand image associated with classic, retro-styled </a:t>
            </a:r>
            <a:r>
              <a:rPr lang="en-GB" sz="1400" dirty="0" smtClean="0">
                <a:solidFill>
                  <a:schemeClr val="bg1"/>
                </a:solidFill>
                <a:latin typeface="Pristina" pitchFamily="66" charset="0"/>
              </a:rPr>
              <a:t>motorcycles.</a:t>
            </a:r>
            <a:endParaRPr lang="en-IN" sz="1400" dirty="0">
              <a:solidFill>
                <a:schemeClr val="bg1"/>
              </a:solidFill>
              <a:latin typeface="Pristina" pitchFamily="66" charset="0"/>
            </a:endParaRPr>
          </a:p>
        </p:txBody>
      </p:sp>
      <p:sp>
        <p:nvSpPr>
          <p:cNvPr id="4" name="Subtitle 3"/>
          <p:cNvSpPr>
            <a:spLocks noGrp="1"/>
          </p:cNvSpPr>
          <p:nvPr>
            <p:ph type="subTitle" idx="2"/>
          </p:nvPr>
        </p:nvSpPr>
        <p:spPr/>
        <p:style>
          <a:lnRef idx="1">
            <a:schemeClr val="dk1"/>
          </a:lnRef>
          <a:fillRef idx="2">
            <a:schemeClr val="dk1"/>
          </a:fillRef>
          <a:effectRef idx="1">
            <a:schemeClr val="dk1"/>
          </a:effectRef>
          <a:fontRef idx="minor">
            <a:schemeClr val="dk1"/>
          </a:fontRef>
        </p:style>
        <p:txBody>
          <a:bodyPr/>
          <a:lstStyle/>
          <a:p>
            <a:r>
              <a:rPr lang="en-GB" dirty="0" smtClean="0"/>
              <a:t> </a:t>
            </a:r>
            <a:r>
              <a:rPr lang="en-GB" sz="1400" dirty="0">
                <a:latin typeface="Pristina" pitchFamily="66" charset="0"/>
              </a:rPr>
              <a:t>Royal Enfield primarily focuses on mid-sized motorcycles, which limits its product range compared to competitors.</a:t>
            </a:r>
            <a:endParaRPr lang="en-IN" sz="1400" dirty="0">
              <a:latin typeface="Pristina" pitchFamily="66" charset="0"/>
            </a:endParaRPr>
          </a:p>
        </p:txBody>
      </p:sp>
      <p:sp>
        <p:nvSpPr>
          <p:cNvPr id="5" name="Subtitle 4"/>
          <p:cNvSpPr>
            <a:spLocks noGrp="1"/>
          </p:cNvSpPr>
          <p:nvPr>
            <p:ph type="subTitle" idx="3"/>
          </p:nvPr>
        </p:nvSpPr>
        <p:spPr/>
        <p:style>
          <a:lnRef idx="1">
            <a:schemeClr val="accent1"/>
          </a:lnRef>
          <a:fillRef idx="3">
            <a:schemeClr val="accent1"/>
          </a:fillRef>
          <a:effectRef idx="2">
            <a:schemeClr val="accent1"/>
          </a:effectRef>
          <a:fontRef idx="minor">
            <a:schemeClr val="lt1"/>
          </a:fontRef>
        </p:style>
        <p:txBody>
          <a:bodyPr/>
          <a:lstStyle/>
          <a:p>
            <a:r>
              <a:rPr lang="en-GB" sz="1400" dirty="0">
                <a:latin typeface="Pristina" pitchFamily="66" charset="0"/>
              </a:rPr>
              <a:t> </a:t>
            </a:r>
            <a:r>
              <a:rPr lang="en-GB" sz="1400" dirty="0" smtClean="0">
                <a:latin typeface="Pristina" pitchFamily="66" charset="0"/>
              </a:rPr>
              <a:t> </a:t>
            </a:r>
            <a:r>
              <a:rPr lang="en-GB" sz="1400" dirty="0">
                <a:latin typeface="Pristina" pitchFamily="66" charset="0"/>
              </a:rPr>
              <a:t>The growing demand for electric motorcycles presents an opportunity for Royal Enfield to expand its product portfolio.</a:t>
            </a:r>
            <a:endParaRPr lang="en-IN" sz="1400" dirty="0">
              <a:latin typeface="Pristina" pitchFamily="66" charset="0"/>
            </a:endParaRPr>
          </a:p>
        </p:txBody>
      </p:sp>
      <p:sp>
        <p:nvSpPr>
          <p:cNvPr id="6" name="Subtitle 5"/>
          <p:cNvSpPr>
            <a:spLocks noGrp="1"/>
          </p:cNvSpPr>
          <p:nvPr>
            <p:ph type="subTitle" idx="4"/>
          </p:nvPr>
        </p:nvSpPr>
        <p:spPr/>
        <p:style>
          <a:lnRef idx="2">
            <a:schemeClr val="dk1">
              <a:shade val="50000"/>
            </a:schemeClr>
          </a:lnRef>
          <a:fillRef idx="1">
            <a:schemeClr val="dk1"/>
          </a:fillRef>
          <a:effectRef idx="0">
            <a:schemeClr val="dk1"/>
          </a:effectRef>
          <a:fontRef idx="minor">
            <a:schemeClr val="lt1"/>
          </a:fontRef>
        </p:style>
        <p:txBody>
          <a:bodyPr/>
          <a:lstStyle/>
          <a:p>
            <a:r>
              <a:rPr lang="en-GB" dirty="0">
                <a:solidFill>
                  <a:schemeClr val="bg1"/>
                </a:solidFill>
              </a:rPr>
              <a:t> </a:t>
            </a:r>
            <a:r>
              <a:rPr lang="en-GB" sz="1400" dirty="0">
                <a:solidFill>
                  <a:schemeClr val="bg1"/>
                </a:solidFill>
                <a:latin typeface="Pristina" pitchFamily="66" charset="0"/>
              </a:rPr>
              <a:t>Royal Enfield faces competition from both established and emerging motorcycle manufacturers in India and international markets.</a:t>
            </a:r>
            <a:endParaRPr lang="en-IN" sz="1400" dirty="0">
              <a:solidFill>
                <a:schemeClr val="bg1"/>
              </a:solidFill>
              <a:latin typeface="Pristina" pitchFamily="66" charset="0"/>
            </a:endParaRPr>
          </a:p>
        </p:txBody>
      </p:sp>
      <p:sp>
        <p:nvSpPr>
          <p:cNvPr id="7" name="Subtitle 6"/>
          <p:cNvSpPr>
            <a:spLocks noGrp="1"/>
          </p:cNvSpPr>
          <p:nvPr>
            <p:ph type="subTitle" idx="5"/>
          </p:nvPr>
        </p:nvSpPr>
        <p:spPr/>
        <p:txBody>
          <a:bodyPr/>
          <a:lstStyle/>
          <a:p>
            <a:r>
              <a:rPr lang="en-GB" sz="1200" dirty="0" smtClean="0">
                <a:latin typeface="Rock Salt" charset="0"/>
              </a:rPr>
              <a:t>STRENGTHS</a:t>
            </a:r>
            <a:endParaRPr lang="en-IN" sz="1200" dirty="0">
              <a:latin typeface="Rock Salt" charset="0"/>
            </a:endParaRPr>
          </a:p>
        </p:txBody>
      </p:sp>
      <p:sp>
        <p:nvSpPr>
          <p:cNvPr id="8" name="Subtitle 7"/>
          <p:cNvSpPr>
            <a:spLocks noGrp="1"/>
          </p:cNvSpPr>
          <p:nvPr>
            <p:ph type="subTitle" idx="6"/>
          </p:nvPr>
        </p:nvSpPr>
        <p:spPr/>
        <p:txBody>
          <a:bodyPr/>
          <a:lstStyle/>
          <a:p>
            <a:r>
              <a:rPr lang="en-GB" sz="1200" dirty="0" smtClean="0">
                <a:latin typeface="Rock Salt" charset="0"/>
              </a:rPr>
              <a:t>OPPORTUNITES</a:t>
            </a:r>
            <a:endParaRPr lang="en-IN" sz="1200" dirty="0">
              <a:latin typeface="Rock Salt" charset="0"/>
            </a:endParaRPr>
          </a:p>
        </p:txBody>
      </p:sp>
      <p:sp>
        <p:nvSpPr>
          <p:cNvPr id="9" name="Subtitle 8"/>
          <p:cNvSpPr>
            <a:spLocks noGrp="1"/>
          </p:cNvSpPr>
          <p:nvPr>
            <p:ph type="subTitle" idx="7"/>
          </p:nvPr>
        </p:nvSpPr>
        <p:spPr/>
        <p:txBody>
          <a:bodyPr/>
          <a:lstStyle/>
          <a:p>
            <a:r>
              <a:rPr lang="en-GB" sz="1200" dirty="0" smtClean="0">
                <a:latin typeface="Rock Salt" charset="0"/>
              </a:rPr>
              <a:t>WEAKNESS</a:t>
            </a:r>
            <a:endParaRPr lang="en-IN" sz="1200" dirty="0">
              <a:latin typeface="Rock Salt" charset="0"/>
            </a:endParaRPr>
          </a:p>
        </p:txBody>
      </p:sp>
      <p:sp>
        <p:nvSpPr>
          <p:cNvPr id="10" name="Subtitle 9"/>
          <p:cNvSpPr>
            <a:spLocks noGrp="1"/>
          </p:cNvSpPr>
          <p:nvPr>
            <p:ph type="subTitle" idx="8"/>
          </p:nvPr>
        </p:nvSpPr>
        <p:spPr/>
        <p:txBody>
          <a:bodyPr/>
          <a:lstStyle/>
          <a:p>
            <a:r>
              <a:rPr lang="en-GB" sz="1200" dirty="0" smtClean="0">
                <a:latin typeface="Rock Salt" charset="0"/>
              </a:rPr>
              <a:t>THREATS</a:t>
            </a:r>
            <a:endParaRPr lang="en-IN" sz="1200" dirty="0">
              <a:latin typeface="Rock Salt" charset="0"/>
            </a:endParaRPr>
          </a:p>
        </p:txBody>
      </p:sp>
      <p:sp>
        <p:nvSpPr>
          <p:cNvPr id="19458" name="AutoShape 2" descr="royal enfield logo vector, royal enfield icon free vector 20336428 Vector  Art at Vecteezy"/>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9459" name="Picture 3" descr="C:\Users\drush\AppData\Local\Microsoft\Windows\INetCache\IE\0ME37ZVM\14835379766_e315aaa521_b[1].jpg"/>
          <p:cNvPicPr>
            <a:picLocks noChangeAspect="1" noChangeArrowheads="1"/>
          </p:cNvPicPr>
          <p:nvPr/>
        </p:nvPicPr>
        <p:blipFill>
          <a:blip r:embed="rId2"/>
          <a:srcRect/>
          <a:stretch>
            <a:fillRect/>
          </a:stretch>
        </p:blipFill>
        <p:spPr bwMode="auto">
          <a:xfrm>
            <a:off x="3352800" y="285750"/>
            <a:ext cx="2482193" cy="1066800"/>
          </a:xfrm>
          <a:prstGeom prst="rect">
            <a:avLst/>
          </a:prstGeom>
          <a:ln>
            <a:noFill/>
          </a:ln>
          <a:effectLst>
            <a:softEdge rad="112500"/>
          </a:effectLst>
        </p:spPr>
      </p:pic>
    </p:spTree>
    <p:extLst>
      <p:ext uri="{BB962C8B-B14F-4D97-AF65-F5344CB8AC3E}">
        <p14:creationId xmlns="" xmlns:p14="http://schemas.microsoft.com/office/powerpoint/2010/main" val="1798552173"/>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13226" y="1847400"/>
            <a:ext cx="3206700" cy="800550"/>
          </a:xfrm>
        </p:spPr>
        <p:style>
          <a:lnRef idx="0">
            <a:schemeClr val="accent1"/>
          </a:lnRef>
          <a:fillRef idx="3">
            <a:schemeClr val="accent1"/>
          </a:fillRef>
          <a:effectRef idx="3">
            <a:schemeClr val="accent1"/>
          </a:effectRef>
          <a:fontRef idx="minor">
            <a:schemeClr val="lt1"/>
          </a:fontRef>
        </p:style>
        <p:txBody>
          <a:bodyPr/>
          <a:lstStyle/>
          <a:p>
            <a:r>
              <a:rPr lang="en-GB" sz="1400" dirty="0">
                <a:latin typeface="Pristina" pitchFamily="66" charset="0"/>
              </a:rPr>
              <a:t>TVS Motor Company has a well-established and respected brand in the Indian and international motorcycle market.</a:t>
            </a:r>
            <a:endParaRPr lang="en-IN" sz="1400" dirty="0">
              <a:latin typeface="Pristina" pitchFamily="66" charset="0"/>
            </a:endParaRPr>
          </a:p>
        </p:txBody>
      </p:sp>
      <p:sp>
        <p:nvSpPr>
          <p:cNvPr id="4" name="Subtitle 3"/>
          <p:cNvSpPr>
            <a:spLocks noGrp="1"/>
          </p:cNvSpPr>
          <p:nvPr>
            <p:ph type="subTitle" idx="2"/>
          </p:nvPr>
        </p:nvSpPr>
        <p:spPr>
          <a:xfrm>
            <a:off x="4667206" y="1847400"/>
            <a:ext cx="3313500" cy="724350"/>
          </a:xfrm>
        </p:spPr>
        <p:style>
          <a:lnRef idx="2">
            <a:schemeClr val="dk1">
              <a:shade val="50000"/>
            </a:schemeClr>
          </a:lnRef>
          <a:fillRef idx="1">
            <a:schemeClr val="dk1"/>
          </a:fillRef>
          <a:effectRef idx="0">
            <a:schemeClr val="dk1"/>
          </a:effectRef>
          <a:fontRef idx="minor">
            <a:schemeClr val="lt1"/>
          </a:fontRef>
        </p:style>
        <p:txBody>
          <a:bodyPr/>
          <a:lstStyle/>
          <a:p>
            <a:r>
              <a:rPr lang="en-GB" sz="1400" dirty="0" smtClean="0">
                <a:solidFill>
                  <a:schemeClr val="bg1"/>
                </a:solidFill>
                <a:latin typeface="Pristina" pitchFamily="66" charset="0"/>
              </a:rPr>
              <a:t> </a:t>
            </a:r>
            <a:r>
              <a:rPr lang="en-GB" sz="1400" dirty="0">
                <a:solidFill>
                  <a:schemeClr val="bg1"/>
                </a:solidFill>
                <a:latin typeface="Pristina" pitchFamily="66" charset="0"/>
              </a:rPr>
              <a:t>Facing strong competition from both domestic and international motorcycle manufacturers.</a:t>
            </a:r>
            <a:endParaRPr lang="en-IN" sz="1400" dirty="0">
              <a:solidFill>
                <a:schemeClr val="bg1"/>
              </a:solidFill>
              <a:latin typeface="Pristina" pitchFamily="66" charset="0"/>
            </a:endParaRPr>
          </a:p>
        </p:txBody>
      </p:sp>
      <p:sp>
        <p:nvSpPr>
          <p:cNvPr id="5" name="Subtitle 4"/>
          <p:cNvSpPr>
            <a:spLocks noGrp="1"/>
          </p:cNvSpPr>
          <p:nvPr>
            <p:ph type="subTitle" idx="3"/>
          </p:nvPr>
        </p:nvSpPr>
        <p:spPr>
          <a:xfrm>
            <a:off x="713226" y="3515600"/>
            <a:ext cx="3206700" cy="732550"/>
          </a:xfrm>
        </p:spPr>
        <p:style>
          <a:lnRef idx="2">
            <a:schemeClr val="dk1">
              <a:shade val="50000"/>
            </a:schemeClr>
          </a:lnRef>
          <a:fillRef idx="1">
            <a:schemeClr val="dk1"/>
          </a:fillRef>
          <a:effectRef idx="0">
            <a:schemeClr val="dk1"/>
          </a:effectRef>
          <a:fontRef idx="minor">
            <a:schemeClr val="lt1"/>
          </a:fontRef>
        </p:style>
        <p:txBody>
          <a:bodyPr/>
          <a:lstStyle/>
          <a:p>
            <a:r>
              <a:rPr lang="en-GB" sz="1400" dirty="0">
                <a:solidFill>
                  <a:schemeClr val="bg1"/>
                </a:solidFill>
                <a:latin typeface="Pristina" pitchFamily="66" charset="0"/>
              </a:rPr>
              <a:t>The growing demand for electric two-wheelers provides an opportunity for TVS to expand its EV offerings</a:t>
            </a:r>
            <a:r>
              <a:rPr lang="en-GB" sz="1400" dirty="0">
                <a:latin typeface="Pristina" pitchFamily="66" charset="0"/>
              </a:rPr>
              <a:t>.</a:t>
            </a:r>
            <a:endParaRPr lang="en-IN" sz="1400" dirty="0">
              <a:latin typeface="Pristina" pitchFamily="66" charset="0"/>
            </a:endParaRPr>
          </a:p>
        </p:txBody>
      </p:sp>
      <p:sp>
        <p:nvSpPr>
          <p:cNvPr id="6" name="Subtitle 5"/>
          <p:cNvSpPr>
            <a:spLocks noGrp="1"/>
          </p:cNvSpPr>
          <p:nvPr>
            <p:ph type="subTitle" idx="4"/>
          </p:nvPr>
        </p:nvSpPr>
        <p:spPr>
          <a:xfrm>
            <a:off x="4667204" y="3507975"/>
            <a:ext cx="3313500" cy="740175"/>
          </a:xfrm>
        </p:spPr>
        <p:style>
          <a:lnRef idx="1">
            <a:schemeClr val="accent1"/>
          </a:lnRef>
          <a:fillRef idx="3">
            <a:schemeClr val="accent1"/>
          </a:fillRef>
          <a:effectRef idx="2">
            <a:schemeClr val="accent1"/>
          </a:effectRef>
          <a:fontRef idx="minor">
            <a:schemeClr val="lt1"/>
          </a:fontRef>
        </p:style>
        <p:txBody>
          <a:bodyPr/>
          <a:lstStyle/>
          <a:p>
            <a:r>
              <a:rPr lang="en-GB" sz="1400" dirty="0" smtClean="0">
                <a:latin typeface="Pristina" pitchFamily="66" charset="0"/>
              </a:rPr>
              <a:t>:Changes </a:t>
            </a:r>
            <a:r>
              <a:rPr lang="en-GB" sz="1400" dirty="0">
                <a:latin typeface="Pristina" pitchFamily="66" charset="0"/>
              </a:rPr>
              <a:t>in emissions standards, safety regulations, and trade policies can impact the company's operations.</a:t>
            </a:r>
            <a:endParaRPr lang="en-IN" sz="1400" dirty="0">
              <a:latin typeface="Pristina" pitchFamily="66" charset="0"/>
            </a:endParaRPr>
          </a:p>
        </p:txBody>
      </p:sp>
      <p:sp>
        <p:nvSpPr>
          <p:cNvPr id="7" name="Subtitle 6"/>
          <p:cNvSpPr>
            <a:spLocks noGrp="1"/>
          </p:cNvSpPr>
          <p:nvPr>
            <p:ph type="subTitle" idx="5"/>
          </p:nvPr>
        </p:nvSpPr>
        <p:spPr/>
        <p:txBody>
          <a:bodyPr/>
          <a:lstStyle/>
          <a:p>
            <a:r>
              <a:rPr lang="en-GB" sz="1200" dirty="0" smtClean="0">
                <a:latin typeface="Rock Salt" charset="0"/>
              </a:rPr>
              <a:t>STRENGTHS</a:t>
            </a:r>
            <a:endParaRPr lang="en-IN" sz="1200" dirty="0">
              <a:latin typeface="Rock Salt" charset="0"/>
            </a:endParaRPr>
          </a:p>
        </p:txBody>
      </p:sp>
      <p:sp>
        <p:nvSpPr>
          <p:cNvPr id="8" name="Subtitle 7"/>
          <p:cNvSpPr>
            <a:spLocks noGrp="1"/>
          </p:cNvSpPr>
          <p:nvPr>
            <p:ph type="subTitle" idx="6"/>
          </p:nvPr>
        </p:nvSpPr>
        <p:spPr/>
        <p:txBody>
          <a:bodyPr/>
          <a:lstStyle/>
          <a:p>
            <a:r>
              <a:rPr lang="en-GB" sz="1200" dirty="0" smtClean="0">
                <a:latin typeface="Rock Salt" charset="0"/>
              </a:rPr>
              <a:t>OPPORTUNITIES</a:t>
            </a:r>
            <a:endParaRPr lang="en-IN" sz="1200" dirty="0">
              <a:latin typeface="Rock Salt" charset="0"/>
            </a:endParaRPr>
          </a:p>
        </p:txBody>
      </p:sp>
      <p:sp>
        <p:nvSpPr>
          <p:cNvPr id="9" name="Subtitle 8"/>
          <p:cNvSpPr>
            <a:spLocks noGrp="1"/>
          </p:cNvSpPr>
          <p:nvPr>
            <p:ph type="subTitle" idx="7"/>
          </p:nvPr>
        </p:nvSpPr>
        <p:spPr/>
        <p:txBody>
          <a:bodyPr/>
          <a:lstStyle/>
          <a:p>
            <a:r>
              <a:rPr lang="en-GB" sz="1200" dirty="0" smtClean="0">
                <a:latin typeface="Rock Salt" charset="0"/>
              </a:rPr>
              <a:t>WEAKNESS</a:t>
            </a:r>
            <a:endParaRPr lang="en-IN" sz="1200" dirty="0">
              <a:latin typeface="Rock Salt" charset="0"/>
            </a:endParaRPr>
          </a:p>
        </p:txBody>
      </p:sp>
      <p:sp>
        <p:nvSpPr>
          <p:cNvPr id="10" name="Subtitle 9"/>
          <p:cNvSpPr>
            <a:spLocks noGrp="1"/>
          </p:cNvSpPr>
          <p:nvPr>
            <p:ph type="subTitle" idx="8"/>
          </p:nvPr>
        </p:nvSpPr>
        <p:spPr/>
        <p:txBody>
          <a:bodyPr/>
          <a:lstStyle/>
          <a:p>
            <a:r>
              <a:rPr lang="en-GB" sz="1200" dirty="0" smtClean="0">
                <a:latin typeface="Rock Salt" charset="0"/>
              </a:rPr>
              <a:t>THREATS</a:t>
            </a:r>
            <a:endParaRPr lang="en-IN" sz="1200" dirty="0">
              <a:latin typeface="Rock Salt" charset="0"/>
            </a:endParaRPr>
          </a:p>
        </p:txBody>
      </p:sp>
      <p:pic>
        <p:nvPicPr>
          <p:cNvPr id="11" name="Picture 10"/>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3048000" y="438150"/>
            <a:ext cx="2590800" cy="914400"/>
          </a:xfrm>
          <a:prstGeom prst="rect">
            <a:avLst/>
          </a:prstGeom>
          <a:ln>
            <a:noFill/>
          </a:ln>
          <a:effectLst>
            <a:softEdge rad="112500"/>
          </a:effectLst>
        </p:spPr>
      </p:pic>
    </p:spTree>
    <p:extLst>
      <p:ext uri="{BB962C8B-B14F-4D97-AF65-F5344CB8AC3E}">
        <p14:creationId xmlns="" xmlns:p14="http://schemas.microsoft.com/office/powerpoint/2010/main" val="1077801082"/>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57151"/>
            <a:ext cx="7704000" cy="609600"/>
          </a:xfrm>
        </p:spPr>
        <p:txBody>
          <a:bodyPr/>
          <a:lstStyle/>
          <a:p>
            <a:r>
              <a:rPr lang="en-GB" dirty="0" smtClean="0"/>
              <a:t>SEO audit </a:t>
            </a:r>
            <a:endParaRPr lang="en-IN" dirty="0"/>
          </a:p>
        </p:txBody>
      </p:sp>
      <p:pic>
        <p:nvPicPr>
          <p:cNvPr id="1026" name="Picture 2"/>
          <p:cNvPicPr>
            <a:picLocks noChangeAspect="1" noChangeArrowheads="1"/>
          </p:cNvPicPr>
          <p:nvPr/>
        </p:nvPicPr>
        <p:blipFill rotWithShape="1">
          <a:blip r:embed="rId2">
            <a:extLst>
              <a:ext uri="{28A0092B-C50C-407E-A947-70E740481C1C}">
                <a14:useLocalDpi xmlns="" xmlns:a14="http://schemas.microsoft.com/office/drawing/2010/main" val="0"/>
              </a:ext>
            </a:extLst>
          </a:blip>
          <a:srcRect t="4000" b="3073"/>
          <a:stretch/>
        </p:blipFill>
        <p:spPr bwMode="auto">
          <a:xfrm>
            <a:off x="762000" y="954817"/>
            <a:ext cx="1550205" cy="323386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rotWithShape="1">
          <a:blip r:embed="rId3">
            <a:extLst>
              <a:ext uri="{28A0092B-C50C-407E-A947-70E740481C1C}">
                <a14:useLocalDpi xmlns="" xmlns:a14="http://schemas.microsoft.com/office/drawing/2010/main" val="0"/>
              </a:ext>
            </a:extLst>
          </a:blip>
          <a:srcRect t="3316" b="4503"/>
          <a:stretch/>
        </p:blipFill>
        <p:spPr bwMode="auto">
          <a:xfrm>
            <a:off x="3276600" y="965787"/>
            <a:ext cx="1517910" cy="321192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rotWithShape="1">
          <a:blip r:embed="rId4">
            <a:extLst>
              <a:ext uri="{28A0092B-C50C-407E-A947-70E740481C1C}">
                <a14:useLocalDpi xmlns="" xmlns:a14="http://schemas.microsoft.com/office/drawing/2010/main" val="0"/>
              </a:ext>
            </a:extLst>
          </a:blip>
          <a:srcRect t="3942" b="4818"/>
          <a:stretch/>
        </p:blipFill>
        <p:spPr bwMode="auto">
          <a:xfrm flipH="1">
            <a:off x="6400800" y="1123950"/>
            <a:ext cx="1520298" cy="30927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7" name="Google Shape;209;p28"/>
          <p:cNvSpPr/>
          <p:nvPr/>
        </p:nvSpPr>
        <p:spPr>
          <a:xfrm>
            <a:off x="3047999" y="590550"/>
            <a:ext cx="3048001"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pic>
        <p:nvPicPr>
          <p:cNvPr id="8" name="Google Shape;208;p28"/>
          <p:cNvPicPr preferRelativeResize="0"/>
          <p:nvPr/>
        </p:nvPicPr>
        <p:blipFill rotWithShape="1">
          <a:blip r:embed="rId5">
            <a:alphaModFix/>
          </a:blip>
          <a:srcRect l="14468" t="8874" r="14468" b="8882"/>
          <a:stretch/>
        </p:blipFill>
        <p:spPr>
          <a:xfrm>
            <a:off x="2309495" y="133350"/>
            <a:ext cx="738505" cy="569809"/>
          </a:xfrm>
          <a:prstGeom prst="rect">
            <a:avLst/>
          </a:prstGeom>
          <a:noFill/>
          <a:ln>
            <a:noFill/>
          </a:ln>
        </p:spPr>
      </p:pic>
    </p:spTree>
    <p:extLst>
      <p:ext uri="{BB962C8B-B14F-4D97-AF65-F5344CB8AC3E}">
        <p14:creationId xmlns="" xmlns:p14="http://schemas.microsoft.com/office/powerpoint/2010/main" val="2077040493"/>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pic>
        <p:nvPicPr>
          <p:cNvPr id="2050" name="Picture 2"/>
          <p:cNvPicPr>
            <a:picLocks noChangeAspect="1" noChangeArrowheads="1"/>
          </p:cNvPicPr>
          <p:nvPr/>
        </p:nvPicPr>
        <p:blipFill rotWithShape="1">
          <a:blip r:embed="rId3">
            <a:extLst>
              <a:ext uri="{28A0092B-C50C-407E-A947-70E740481C1C}">
                <a14:useLocalDpi xmlns="" xmlns:a14="http://schemas.microsoft.com/office/drawing/2010/main" val="0"/>
              </a:ext>
            </a:extLst>
          </a:blip>
          <a:srcRect t="3413" b="4233"/>
          <a:stretch/>
        </p:blipFill>
        <p:spPr bwMode="auto">
          <a:xfrm>
            <a:off x="827584" y="906716"/>
            <a:ext cx="1776277" cy="36576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rotWithShape="1">
          <a:blip r:embed="rId4">
            <a:extLst>
              <a:ext uri="{28A0092B-C50C-407E-A947-70E740481C1C}">
                <a14:useLocalDpi xmlns="" xmlns:a14="http://schemas.microsoft.com/office/drawing/2010/main" val="0"/>
              </a:ext>
            </a:extLst>
          </a:blip>
          <a:srcRect l="1613" t="3191" r="-1613" b="4929"/>
          <a:stretch/>
        </p:blipFill>
        <p:spPr bwMode="auto">
          <a:xfrm>
            <a:off x="3563888" y="738064"/>
            <a:ext cx="1905461" cy="390348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rotWithShape="1">
          <a:blip r:embed="rId5">
            <a:extLst>
              <a:ext uri="{28A0092B-C50C-407E-A947-70E740481C1C}">
                <a14:useLocalDpi xmlns="" xmlns:a14="http://schemas.microsoft.com/office/drawing/2010/main" val="0"/>
              </a:ext>
            </a:extLst>
          </a:blip>
          <a:srcRect l="-9" t="6279" r="9" b="4431"/>
          <a:stretch/>
        </p:blipFill>
        <p:spPr bwMode="auto">
          <a:xfrm>
            <a:off x="6516216" y="676592"/>
            <a:ext cx="2022466" cy="40264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pic>
        <p:nvPicPr>
          <p:cNvPr id="3074" name="Picture 2"/>
          <p:cNvPicPr>
            <a:picLocks noChangeAspect="1" noChangeArrowheads="1"/>
          </p:cNvPicPr>
          <p:nvPr/>
        </p:nvPicPr>
        <p:blipFill rotWithShape="1">
          <a:blip r:embed="rId3">
            <a:extLst>
              <a:ext uri="{28A0092B-C50C-407E-A947-70E740481C1C}">
                <a14:useLocalDpi xmlns="" xmlns:a14="http://schemas.microsoft.com/office/drawing/2010/main" val="0"/>
              </a:ext>
            </a:extLst>
          </a:blip>
          <a:srcRect t="9931" b="5560"/>
          <a:stretch/>
        </p:blipFill>
        <p:spPr bwMode="auto">
          <a:xfrm>
            <a:off x="533400" y="590550"/>
            <a:ext cx="2002348" cy="37728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rotWithShape="1">
          <a:blip r:embed="rId4">
            <a:extLst>
              <a:ext uri="{28A0092B-C50C-407E-A947-70E740481C1C}">
                <a14:useLocalDpi xmlns="" xmlns:a14="http://schemas.microsoft.com/office/drawing/2010/main" val="0"/>
              </a:ext>
            </a:extLst>
          </a:blip>
          <a:srcRect t="4396" b="3712"/>
          <a:stretch/>
        </p:blipFill>
        <p:spPr bwMode="auto">
          <a:xfrm>
            <a:off x="3810000" y="514350"/>
            <a:ext cx="1800200" cy="390156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rotWithShape="1">
          <a:blip r:embed="rId5">
            <a:extLst>
              <a:ext uri="{28A0092B-C50C-407E-A947-70E740481C1C}">
                <a14:useLocalDpi xmlns="" xmlns:a14="http://schemas.microsoft.com/office/drawing/2010/main" val="0"/>
              </a:ext>
            </a:extLst>
          </a:blip>
          <a:srcRect t="3766" b="4281"/>
          <a:stretch/>
        </p:blipFill>
        <p:spPr bwMode="auto">
          <a:xfrm>
            <a:off x="6858000" y="514350"/>
            <a:ext cx="1872208" cy="383842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pic>
        <p:nvPicPr>
          <p:cNvPr id="4099" name="Picture 3"/>
          <p:cNvPicPr>
            <a:picLocks noChangeAspect="1" noChangeArrowheads="1"/>
          </p:cNvPicPr>
          <p:nvPr/>
        </p:nvPicPr>
        <p:blipFill rotWithShape="1">
          <a:blip r:embed="rId3">
            <a:extLst>
              <a:ext uri="{28A0092B-C50C-407E-A947-70E740481C1C}">
                <a14:useLocalDpi xmlns="" xmlns:a14="http://schemas.microsoft.com/office/drawing/2010/main" val="0"/>
              </a:ext>
            </a:extLst>
          </a:blip>
          <a:srcRect t="3430" b="4328"/>
          <a:stretch/>
        </p:blipFill>
        <p:spPr bwMode="auto">
          <a:xfrm>
            <a:off x="1403648" y="627534"/>
            <a:ext cx="1905460" cy="391885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rotWithShape="1">
          <a:blip r:embed="rId4">
            <a:extLst>
              <a:ext uri="{28A0092B-C50C-407E-A947-70E740481C1C}">
                <a14:useLocalDpi xmlns="" xmlns:a14="http://schemas.microsoft.com/office/drawing/2010/main" val="0"/>
              </a:ext>
            </a:extLst>
          </a:blip>
          <a:srcRect t="3725" b="4118"/>
          <a:stretch/>
        </p:blipFill>
        <p:spPr bwMode="auto">
          <a:xfrm>
            <a:off x="5029200" y="549313"/>
            <a:ext cx="2016224" cy="404487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2400" y="0"/>
            <a:ext cx="7704000" cy="514350"/>
          </a:xfrm>
        </p:spPr>
        <p:txBody>
          <a:bodyPr/>
          <a:lstStyle/>
          <a:p>
            <a:r>
              <a:rPr lang="en-US" dirty="0" smtClean="0"/>
              <a:t>   Keyboard research      </a:t>
            </a:r>
            <a:endParaRPr lang="en-US" dirty="0"/>
          </a:p>
        </p:txBody>
      </p:sp>
      <p:pic>
        <p:nvPicPr>
          <p:cNvPr id="7" name="Picture 6" descr="WhatsApp Image 2023-10-14 at 10.35.44 AM.jpeg"/>
          <p:cNvPicPr>
            <a:picLocks noChangeAspect="1"/>
          </p:cNvPicPr>
          <p:nvPr/>
        </p:nvPicPr>
        <p:blipFill>
          <a:blip r:embed="rId2"/>
          <a:srcRect t="12741" b="2703"/>
          <a:stretch>
            <a:fillRect/>
          </a:stretch>
        </p:blipFill>
        <p:spPr>
          <a:xfrm>
            <a:off x="381000" y="666750"/>
            <a:ext cx="2304931" cy="4171950"/>
          </a:xfrm>
          <a:prstGeom prst="rect">
            <a:avLst/>
          </a:prstGeom>
        </p:spPr>
      </p:pic>
      <p:pic>
        <p:nvPicPr>
          <p:cNvPr id="8" name="Picture 7" descr="WhatsApp Image 2023-10-14 at 10.35.45 AM.jpeg"/>
          <p:cNvPicPr>
            <a:picLocks noChangeAspect="1"/>
          </p:cNvPicPr>
          <p:nvPr/>
        </p:nvPicPr>
        <p:blipFill>
          <a:blip r:embed="rId3"/>
          <a:srcRect t="2593" b="4074"/>
          <a:stretch>
            <a:fillRect/>
          </a:stretch>
        </p:blipFill>
        <p:spPr>
          <a:xfrm>
            <a:off x="6248400" y="171450"/>
            <a:ext cx="2306885" cy="4800600"/>
          </a:xfrm>
          <a:prstGeom prst="rect">
            <a:avLst/>
          </a:prstGeom>
        </p:spPr>
      </p:pic>
      <p:pic>
        <p:nvPicPr>
          <p:cNvPr id="9" name="Picture 8" descr="WhatsApp Image 2023-10-14 at 10.35.45 AM (1).jpeg"/>
          <p:cNvPicPr>
            <a:picLocks noChangeAspect="1"/>
          </p:cNvPicPr>
          <p:nvPr/>
        </p:nvPicPr>
        <p:blipFill>
          <a:blip r:embed="rId4"/>
          <a:srcRect t="2593" b="10131"/>
          <a:stretch>
            <a:fillRect/>
          </a:stretch>
        </p:blipFill>
        <p:spPr>
          <a:xfrm>
            <a:off x="3429000" y="590550"/>
            <a:ext cx="2304931" cy="4191000"/>
          </a:xfrm>
          <a:prstGeom prst="rect">
            <a:avLst/>
          </a:prstGeom>
        </p:spPr>
      </p:pic>
      <p:sp>
        <p:nvSpPr>
          <p:cNvPr id="10" name="Google Shape;209;p28"/>
          <p:cNvSpPr/>
          <p:nvPr/>
        </p:nvSpPr>
        <p:spPr>
          <a:xfrm>
            <a:off x="152400" y="438150"/>
            <a:ext cx="5181600"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pic>
        <p:nvPicPr>
          <p:cNvPr id="12" name="Google Shape;208;p28"/>
          <p:cNvPicPr preferRelativeResize="0"/>
          <p:nvPr/>
        </p:nvPicPr>
        <p:blipFill rotWithShape="1">
          <a:blip r:embed="rId5">
            <a:alphaModFix/>
          </a:blip>
          <a:srcRect l="14468" t="8874" r="14468" b="8882"/>
          <a:stretch/>
        </p:blipFill>
        <p:spPr>
          <a:xfrm>
            <a:off x="152400" y="0"/>
            <a:ext cx="457200" cy="457200"/>
          </a:xfrm>
          <a:prstGeom prst="rect">
            <a:avLst/>
          </a:prstGeom>
          <a:noFill/>
          <a:ln>
            <a:noFill/>
          </a:ln>
        </p:spPr>
      </p:pic>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45"/>
          <p:cNvSpPr txBox="1">
            <a:spLocks noGrp="1"/>
          </p:cNvSpPr>
          <p:nvPr>
            <p:ph type="title"/>
          </p:nvPr>
        </p:nvSpPr>
        <p:spPr>
          <a:xfrm>
            <a:off x="76200" y="1"/>
            <a:ext cx="9296400" cy="4381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1600" dirty="0" smtClean="0"/>
              <a:t>C</a:t>
            </a:r>
            <a:r>
              <a:rPr lang="en" sz="1600" dirty="0" smtClean="0"/>
              <a:t>ontent ideas and </a:t>
            </a:r>
            <a:r>
              <a:rPr lang="en" sz="1600" dirty="0" smtClean="0"/>
              <a:t>marketing straegies </a:t>
            </a:r>
            <a:endParaRPr sz="1600" dirty="0"/>
          </a:p>
        </p:txBody>
      </p:sp>
      <p:sp>
        <p:nvSpPr>
          <p:cNvPr id="2" name="Subtitle 1"/>
          <p:cNvSpPr>
            <a:spLocks noGrp="1"/>
          </p:cNvSpPr>
          <p:nvPr>
            <p:ph type="subTitle" idx="1"/>
          </p:nvPr>
        </p:nvSpPr>
        <p:spPr>
          <a:xfrm>
            <a:off x="4732014" y="2067694"/>
            <a:ext cx="3261000" cy="2536307"/>
          </a:xfrm>
        </p:spPr>
        <p:txBody>
          <a:bodyPr/>
          <a:lstStyle/>
          <a:p>
            <a:r>
              <a:rPr lang="en-GB" dirty="0" smtClean="0"/>
              <a:t>	</a:t>
            </a:r>
            <a:endParaRPr lang="en-IN" dirty="0"/>
          </a:p>
        </p:txBody>
      </p:sp>
      <p:sp>
        <p:nvSpPr>
          <p:cNvPr id="512" name="Google Shape;512;p45"/>
          <p:cNvSpPr txBox="1"/>
          <p:nvPr/>
        </p:nvSpPr>
        <p:spPr>
          <a:xfrm flipH="1">
            <a:off x="2683884" y="3192050"/>
            <a:ext cx="1812300" cy="141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200" dirty="0">
              <a:solidFill>
                <a:srgbClr val="191919"/>
              </a:solidFill>
              <a:latin typeface="Open Sans"/>
              <a:ea typeface="Open Sans"/>
              <a:cs typeface="Open Sans"/>
              <a:sym typeface="Open Sans"/>
            </a:endParaRPr>
          </a:p>
        </p:txBody>
      </p:sp>
      <p:sp>
        <p:nvSpPr>
          <p:cNvPr id="514" name="Google Shape;514;p45"/>
          <p:cNvSpPr txBox="1"/>
          <p:nvPr/>
        </p:nvSpPr>
        <p:spPr>
          <a:xfrm flipH="1">
            <a:off x="4343400" y="2266950"/>
            <a:ext cx="1812300" cy="141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200" dirty="0">
              <a:solidFill>
                <a:srgbClr val="191919"/>
              </a:solidFill>
              <a:latin typeface="Open Sans"/>
              <a:ea typeface="Open Sans"/>
              <a:cs typeface="Open Sans"/>
              <a:sym typeface="Open Sans"/>
            </a:endParaRPr>
          </a:p>
        </p:txBody>
      </p:sp>
      <p:sp>
        <p:nvSpPr>
          <p:cNvPr id="516" name="Google Shape;516;p45"/>
          <p:cNvSpPr txBox="1"/>
          <p:nvPr/>
        </p:nvSpPr>
        <p:spPr>
          <a:xfrm flipH="1">
            <a:off x="6611728" y="3192040"/>
            <a:ext cx="1812300" cy="141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200" dirty="0">
              <a:solidFill>
                <a:srgbClr val="191919"/>
              </a:solidFill>
              <a:latin typeface="Open Sans"/>
              <a:ea typeface="Open Sans"/>
              <a:cs typeface="Open Sans"/>
              <a:sym typeface="Open Sans"/>
            </a:endParaRPr>
          </a:p>
        </p:txBody>
      </p:sp>
      <p:sp>
        <p:nvSpPr>
          <p:cNvPr id="10" name="Rectangle 9"/>
          <p:cNvSpPr/>
          <p:nvPr/>
        </p:nvSpPr>
        <p:spPr>
          <a:xfrm>
            <a:off x="5181600" y="1047750"/>
            <a:ext cx="3352800" cy="3505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Pristina" pitchFamily="66" charset="0"/>
              </a:rPr>
              <a:t>*</a:t>
            </a:r>
            <a:r>
              <a:rPr lang="en-US" u="sng" dirty="0" smtClean="0">
                <a:latin typeface="Pristina" pitchFamily="66" charset="0"/>
              </a:rPr>
              <a:t>Market Research:* </a:t>
            </a:r>
            <a:r>
              <a:rPr lang="en-US" dirty="0" smtClean="0">
                <a:latin typeface="Pristina" pitchFamily="66" charset="0"/>
              </a:rPr>
              <a:t>Conduct thorough market research to understand customer preferences, emerging trends, and competitors' </a:t>
            </a:r>
            <a:r>
              <a:rPr lang="en-US" dirty="0" smtClean="0">
                <a:latin typeface="Pristina" pitchFamily="66" charset="0"/>
              </a:rPr>
              <a:t>strategies</a:t>
            </a:r>
          </a:p>
          <a:p>
            <a:pPr algn="ctr"/>
            <a:r>
              <a:rPr lang="en-US" dirty="0" smtClean="0">
                <a:latin typeface="Pristina" pitchFamily="66" charset="0"/>
              </a:rPr>
              <a:t>.</a:t>
            </a:r>
            <a:r>
              <a:rPr lang="en-US" dirty="0" smtClean="0">
                <a:latin typeface="Pristina" pitchFamily="66" charset="0"/>
              </a:rPr>
              <a:t>2. *</a:t>
            </a:r>
            <a:r>
              <a:rPr lang="en-US" u="sng" dirty="0" smtClean="0">
                <a:latin typeface="Pristina" pitchFamily="66" charset="0"/>
              </a:rPr>
              <a:t>Segmentation and Targeting:* </a:t>
            </a:r>
            <a:r>
              <a:rPr lang="en-US" dirty="0" smtClean="0">
                <a:latin typeface="Pristina" pitchFamily="66" charset="0"/>
              </a:rPr>
              <a:t>Identify and segment the target audience based on demographics, psychographics, and behavior. Create specific marketing campaigns for each </a:t>
            </a:r>
            <a:r>
              <a:rPr lang="en-US" dirty="0" smtClean="0">
                <a:latin typeface="Pristina" pitchFamily="66" charset="0"/>
              </a:rPr>
              <a:t>segment</a:t>
            </a:r>
          </a:p>
          <a:p>
            <a:pPr algn="ctr"/>
            <a:r>
              <a:rPr lang="en-US" dirty="0" smtClean="0">
                <a:latin typeface="Pristina" pitchFamily="66" charset="0"/>
              </a:rPr>
              <a:t>.</a:t>
            </a:r>
            <a:r>
              <a:rPr lang="en-US" dirty="0" smtClean="0">
                <a:latin typeface="Pristina" pitchFamily="66" charset="0"/>
              </a:rPr>
              <a:t>3. </a:t>
            </a:r>
            <a:r>
              <a:rPr lang="en-US" u="sng" dirty="0" smtClean="0">
                <a:latin typeface="Pristina" pitchFamily="66" charset="0"/>
              </a:rPr>
              <a:t>*Product Development:* </a:t>
            </a:r>
            <a:r>
              <a:rPr lang="en-US" dirty="0" smtClean="0">
                <a:latin typeface="Pristina" pitchFamily="66" charset="0"/>
              </a:rPr>
              <a:t>Continuously innovate and improve motorcycle models to meet customer needs and regulatory </a:t>
            </a:r>
            <a:r>
              <a:rPr lang="en-US" dirty="0" smtClean="0">
                <a:latin typeface="Pristina" pitchFamily="66" charset="0"/>
              </a:rPr>
              <a:t>standards</a:t>
            </a:r>
          </a:p>
          <a:p>
            <a:pPr algn="ctr"/>
            <a:r>
              <a:rPr lang="en-US" dirty="0" smtClean="0">
                <a:latin typeface="Pristina" pitchFamily="66" charset="0"/>
              </a:rPr>
              <a:t>.</a:t>
            </a:r>
            <a:r>
              <a:rPr lang="en-US" dirty="0" smtClean="0">
                <a:latin typeface="Pristina" pitchFamily="66" charset="0"/>
              </a:rPr>
              <a:t>4. *</a:t>
            </a:r>
            <a:r>
              <a:rPr lang="en-US" u="sng" dirty="0" smtClean="0">
                <a:latin typeface="Pristina" pitchFamily="66" charset="0"/>
              </a:rPr>
              <a:t>Brand Positioning:* </a:t>
            </a:r>
            <a:r>
              <a:rPr lang="en-US" dirty="0" smtClean="0">
                <a:latin typeface="Pristina" pitchFamily="66" charset="0"/>
              </a:rPr>
              <a:t>Clearly define the brand's unique value proposition and positioning in the market. Highlight qualities like reliability, fuel efficiency, and affordability.</a:t>
            </a:r>
            <a:endParaRPr lang="en-US" dirty="0">
              <a:latin typeface="Pristina" pitchFamily="66" charset="0"/>
            </a:endParaRPr>
          </a:p>
        </p:txBody>
      </p:sp>
      <p:sp>
        <p:nvSpPr>
          <p:cNvPr id="12" name="Rectangle 11"/>
          <p:cNvSpPr/>
          <p:nvPr/>
        </p:nvSpPr>
        <p:spPr>
          <a:xfrm>
            <a:off x="1066800" y="1047750"/>
            <a:ext cx="3048000" cy="3505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dirty="0" smtClean="0">
                <a:latin typeface="Pristina" pitchFamily="66" charset="0"/>
                <a:ea typeface="Nirmala UI Semilight" pitchFamily="34" charset="0"/>
                <a:cs typeface="Nirmala UI Semilight" pitchFamily="34" charset="0"/>
              </a:rPr>
              <a:t>1*</a:t>
            </a:r>
            <a:r>
              <a:rPr lang="en-GB" b="1" u="sng" dirty="0" smtClean="0">
                <a:latin typeface="Pristina" pitchFamily="66" charset="0"/>
                <a:ea typeface="Nirmala UI Semilight" pitchFamily="34" charset="0"/>
                <a:cs typeface="Nirmala UI Semilight" pitchFamily="34" charset="0"/>
              </a:rPr>
              <a:t>Educational Blog Posts:* </a:t>
            </a:r>
            <a:r>
              <a:rPr lang="en-GB" b="1" dirty="0" smtClean="0">
                <a:latin typeface="Pristina" pitchFamily="66" charset="0"/>
                <a:ea typeface="Nirmala UI Semilight" pitchFamily="34" charset="0"/>
                <a:cs typeface="Nirmala UI Semilight" pitchFamily="34" charset="0"/>
              </a:rPr>
              <a:t>Create blog posts that educate your audience about topics related to your industry or niche. Provide valuable information and insights.</a:t>
            </a:r>
          </a:p>
          <a:p>
            <a:r>
              <a:rPr lang="en-GB" b="1" u="sng" dirty="0" smtClean="0">
                <a:latin typeface="Pristina" pitchFamily="66" charset="0"/>
                <a:ea typeface="Nirmala UI Semilight" pitchFamily="34" charset="0"/>
                <a:cs typeface="Nirmala UI Semilight" pitchFamily="34" charset="0"/>
              </a:rPr>
              <a:t>2. *How-to Guides:* </a:t>
            </a:r>
            <a:r>
              <a:rPr lang="en-GB" b="1" dirty="0" smtClean="0">
                <a:latin typeface="Pristina" pitchFamily="66" charset="0"/>
                <a:ea typeface="Nirmala UI Semilight" pitchFamily="34" charset="0"/>
                <a:cs typeface="Nirmala UI Semilight" pitchFamily="34" charset="0"/>
              </a:rPr>
              <a:t>Develop in-depth how-to guides or tutorials that help your audience solve common problems or achieve their </a:t>
            </a:r>
            <a:r>
              <a:rPr lang="en-GB" b="1" u="sng" dirty="0" smtClean="0">
                <a:latin typeface="Pristina" pitchFamily="66" charset="0"/>
                <a:ea typeface="Nirmala UI Semilight" pitchFamily="34" charset="0"/>
                <a:cs typeface="Nirmala UI Semilight" pitchFamily="34" charset="0"/>
              </a:rPr>
              <a:t>goals.3</a:t>
            </a:r>
          </a:p>
          <a:p>
            <a:r>
              <a:rPr lang="en-GB" b="1" u="sng" dirty="0" smtClean="0">
                <a:latin typeface="Pristina" pitchFamily="66" charset="0"/>
                <a:ea typeface="Nirmala UI Semilight" pitchFamily="34" charset="0"/>
                <a:cs typeface="Nirmala UI Semilight" pitchFamily="34" charset="0"/>
              </a:rPr>
              <a:t>. *Customer Stories</a:t>
            </a:r>
            <a:r>
              <a:rPr lang="en-GB" sz="1200" b="1" u="sng" dirty="0" smtClean="0">
                <a:latin typeface="Pristina" pitchFamily="66" charset="0"/>
                <a:ea typeface="Nirmala UI Semilight" pitchFamily="34" charset="0"/>
                <a:cs typeface="Nirmala UI Semilight" pitchFamily="34" charset="0"/>
              </a:rPr>
              <a:t>:*</a:t>
            </a:r>
            <a:r>
              <a:rPr lang="en-GB" b="1" u="sng" dirty="0" smtClean="0">
                <a:latin typeface="Pristina" pitchFamily="66" charset="0"/>
                <a:ea typeface="Nirmala UI Semilight" pitchFamily="34" charset="0"/>
                <a:cs typeface="Nirmala UI Semilight" pitchFamily="34" charset="0"/>
              </a:rPr>
              <a:t> </a:t>
            </a:r>
            <a:r>
              <a:rPr lang="en-GB" b="1" dirty="0" smtClean="0">
                <a:latin typeface="Pristina" pitchFamily="66" charset="0"/>
                <a:ea typeface="Nirmala UI Semilight" pitchFamily="34" charset="0"/>
                <a:cs typeface="Nirmala UI Semilight" pitchFamily="34" charset="0"/>
              </a:rPr>
              <a:t>Share success stories or case studies featuring your satisfied customers. This can build trust and credibility.</a:t>
            </a:r>
          </a:p>
          <a:p>
            <a:r>
              <a:rPr lang="en-GB" b="1" dirty="0" smtClean="0">
                <a:latin typeface="Pristina" pitchFamily="66" charset="0"/>
                <a:ea typeface="Nirmala UI Semilight" pitchFamily="34" charset="0"/>
                <a:cs typeface="Nirmala UI Semilight" pitchFamily="34" charset="0"/>
              </a:rPr>
              <a:t>4. </a:t>
            </a:r>
            <a:r>
              <a:rPr lang="en-GB" b="1" u="sng" dirty="0" smtClean="0">
                <a:latin typeface="Pristina" pitchFamily="66" charset="0"/>
                <a:ea typeface="Nirmala UI Semilight" pitchFamily="34" charset="0"/>
                <a:cs typeface="Nirmala UI Semilight" pitchFamily="34" charset="0"/>
              </a:rPr>
              <a:t>*Behind-the-Scenes Content:* </a:t>
            </a:r>
            <a:r>
              <a:rPr lang="en-GB" b="1" dirty="0" smtClean="0">
                <a:latin typeface="Pristina" pitchFamily="66" charset="0"/>
                <a:ea typeface="Nirmala UI Semilight" pitchFamily="34" charset="0"/>
                <a:cs typeface="Nirmala UI Semilight" pitchFamily="34" charset="0"/>
              </a:rPr>
              <a:t>Give your audience a glimpse behind the scenes of your business. Show the people, processes, and culture that make your brand unique.`11</a:t>
            </a:r>
            <a:endParaRPr lang="en-IN" b="1" dirty="0">
              <a:latin typeface="Pristina" pitchFamily="66" charset="0"/>
              <a:ea typeface="Nirmala UI Semilight" pitchFamily="34" charset="0"/>
              <a:cs typeface="Nirmala UI Semilight" pitchFamily="34" charset="0"/>
            </a:endParaRPr>
          </a:p>
        </p:txBody>
      </p:sp>
      <p:sp>
        <p:nvSpPr>
          <p:cNvPr id="13" name="Google Shape;209;p28"/>
          <p:cNvSpPr/>
          <p:nvPr/>
        </p:nvSpPr>
        <p:spPr>
          <a:xfrm>
            <a:off x="2057400" y="438150"/>
            <a:ext cx="5334000"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pic>
        <p:nvPicPr>
          <p:cNvPr id="14" name="Google Shape;208;p28"/>
          <p:cNvPicPr preferRelativeResize="0"/>
          <p:nvPr/>
        </p:nvPicPr>
        <p:blipFill rotWithShape="1">
          <a:blip r:embed="rId3">
            <a:alphaModFix/>
          </a:blip>
          <a:srcRect l="14468" t="8874" r="14468" b="8882"/>
          <a:stretch/>
        </p:blipFill>
        <p:spPr>
          <a:xfrm>
            <a:off x="1524000" y="0"/>
            <a:ext cx="609600" cy="457200"/>
          </a:xfrm>
          <a:prstGeom prst="rect">
            <a:avLst/>
          </a:prstGeom>
          <a:noFill/>
          <a:ln>
            <a:noFill/>
          </a:ln>
        </p:spPr>
      </p:pic>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graphicFrame>
        <p:nvGraphicFramePr>
          <p:cNvPr id="6" name="Table 5"/>
          <p:cNvGraphicFramePr>
            <a:graphicFrameLocks noGrp="1"/>
          </p:cNvGraphicFramePr>
          <p:nvPr/>
        </p:nvGraphicFramePr>
        <p:xfrm>
          <a:off x="838200" y="819150"/>
          <a:ext cx="7467600" cy="3989606"/>
        </p:xfrm>
        <a:graphic>
          <a:graphicData uri="http://schemas.openxmlformats.org/drawingml/2006/table">
            <a:tbl>
              <a:tblPr firstRow="1" bandRow="1">
                <a:tableStyleId>{125E5076-3810-47DD-B79F-674D7AD40C01}</a:tableStyleId>
              </a:tblPr>
              <a:tblGrid>
                <a:gridCol w="1066800"/>
                <a:gridCol w="1066800"/>
                <a:gridCol w="1066800"/>
                <a:gridCol w="1066800"/>
                <a:gridCol w="1066800"/>
                <a:gridCol w="1066800"/>
                <a:gridCol w="1066800"/>
              </a:tblGrid>
              <a:tr h="893596">
                <a:tc>
                  <a:txBody>
                    <a:bodyPr/>
                    <a:lstStyle/>
                    <a:p>
                      <a:r>
                        <a:rPr lang="en-US" sz="1100" dirty="0" smtClean="0"/>
                        <a:t>Sunday</a:t>
                      </a:r>
                      <a:r>
                        <a:rPr lang="en-US" sz="1100" baseline="0" dirty="0" smtClean="0"/>
                        <a:t> </a:t>
                      </a:r>
                    </a:p>
                    <a:p>
                      <a:endParaRPr lang="en-US" sz="1100" baseline="0" dirty="0" smtClean="0"/>
                    </a:p>
                    <a:p>
                      <a:r>
                        <a:rPr lang="en-US" sz="1100" baseline="0" dirty="0" smtClean="0"/>
                        <a:t>1</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Monday</a:t>
                      </a:r>
                    </a:p>
                    <a:p>
                      <a:endParaRPr lang="en-US" sz="1100" dirty="0" smtClean="0"/>
                    </a:p>
                    <a:p>
                      <a:r>
                        <a:rPr lang="en-US" sz="1100" dirty="0" smtClean="0"/>
                        <a:t>2</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Tuesday</a:t>
                      </a:r>
                    </a:p>
                    <a:p>
                      <a:endParaRPr lang="en-US" sz="1100" dirty="0" smtClean="0"/>
                    </a:p>
                    <a:p>
                      <a:r>
                        <a:rPr lang="en-US" sz="1100" dirty="0" smtClean="0"/>
                        <a:t>3 </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Wednesday</a:t>
                      </a:r>
                    </a:p>
                    <a:p>
                      <a:endParaRPr lang="en-US" sz="1100" dirty="0" smtClean="0"/>
                    </a:p>
                    <a:p>
                      <a:r>
                        <a:rPr lang="en-US" sz="1100" dirty="0" smtClean="0"/>
                        <a:t>4 </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Thursday</a:t>
                      </a:r>
                    </a:p>
                    <a:p>
                      <a:endParaRPr lang="en-US" sz="1100" dirty="0" smtClean="0"/>
                    </a:p>
                    <a:p>
                      <a:r>
                        <a:rPr lang="en-US" sz="1100" dirty="0" smtClean="0"/>
                        <a:t>5</a:t>
                      </a:r>
                      <a:endParaRPr lang="en-US" sz="1100" dirty="0" smtClean="0">
                        <a:latin typeface="Microsoft JhengHei UI Light" pitchFamily="34" charset="-120"/>
                        <a:ea typeface="Microsoft JhengHei UI Light" pitchFamily="34" charset="-120"/>
                      </a:endParaRPr>
                    </a:p>
                  </a:txBody>
                  <a:tcPr/>
                </a:tc>
                <a:tc>
                  <a:txBody>
                    <a:bodyPr/>
                    <a:lstStyle/>
                    <a:p>
                      <a:r>
                        <a:rPr lang="en-US" sz="1100" dirty="0" smtClean="0"/>
                        <a:t>Friday </a:t>
                      </a:r>
                    </a:p>
                    <a:p>
                      <a:endParaRPr lang="en-US" sz="1100" dirty="0" smtClean="0"/>
                    </a:p>
                    <a:p>
                      <a:r>
                        <a:rPr lang="en-US" sz="1100" dirty="0" smtClean="0"/>
                        <a:t>6</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Saturday</a:t>
                      </a:r>
                      <a:r>
                        <a:rPr lang="en-US" sz="1100" baseline="0" dirty="0" smtClean="0"/>
                        <a:t> </a:t>
                      </a:r>
                    </a:p>
                    <a:p>
                      <a:endParaRPr lang="en-US" sz="1100" baseline="0" dirty="0" smtClean="0"/>
                    </a:p>
                    <a:p>
                      <a:r>
                        <a:rPr lang="en-US" sz="1100" baseline="0" dirty="0" smtClean="0"/>
                        <a:t>7</a:t>
                      </a:r>
                      <a:endParaRPr lang="en-US" sz="1100" dirty="0">
                        <a:latin typeface="Microsoft JhengHei UI Light" pitchFamily="34" charset="-120"/>
                        <a:ea typeface="Microsoft JhengHei UI Light" pitchFamily="34" charset="-120"/>
                      </a:endParaRPr>
                    </a:p>
                  </a:txBody>
                  <a:tcPr/>
                </a:tc>
              </a:tr>
              <a:tr h="779361">
                <a:tc>
                  <a:txBody>
                    <a:bodyPr/>
                    <a:lstStyle/>
                    <a:p>
                      <a:r>
                        <a:rPr lang="en-US" sz="1100" dirty="0" smtClean="0"/>
                        <a:t>8</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9</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10</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11</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12</a:t>
                      </a:r>
                    </a:p>
                    <a:p>
                      <a:endParaRPr lang="en-US" sz="1100" dirty="0" smtClean="0"/>
                    </a:p>
                    <a:p>
                      <a:r>
                        <a:rPr lang="en-US" sz="1100" dirty="0" smtClean="0"/>
                        <a:t>New</a:t>
                      </a:r>
                      <a:r>
                        <a:rPr lang="en-US" sz="1100" baseline="0" dirty="0" smtClean="0"/>
                        <a:t> blog</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13</a:t>
                      </a:r>
                    </a:p>
                    <a:p>
                      <a:endParaRPr lang="en-US" sz="1100" dirty="0" smtClean="0"/>
                    </a:p>
                    <a:p>
                      <a:r>
                        <a:rPr lang="en-US" sz="1100" dirty="0" err="1" smtClean="0"/>
                        <a:t>Webinor</a:t>
                      </a:r>
                      <a:endParaRPr lang="en-US" sz="1100" dirty="0" smtClean="0">
                        <a:latin typeface="Microsoft JhengHei UI Light" pitchFamily="34" charset="-120"/>
                        <a:ea typeface="Microsoft JhengHei UI Light" pitchFamily="34" charset="-120"/>
                      </a:endParaRPr>
                    </a:p>
                  </a:txBody>
                  <a:tcPr/>
                </a:tc>
                <a:tc>
                  <a:txBody>
                    <a:bodyPr/>
                    <a:lstStyle/>
                    <a:p>
                      <a:r>
                        <a:rPr lang="en-US" sz="1100" dirty="0" smtClean="0"/>
                        <a:t>14</a:t>
                      </a:r>
                    </a:p>
                    <a:p>
                      <a:r>
                        <a:rPr lang="en-US" sz="1100" dirty="0" smtClean="0"/>
                        <a:t>Product launch</a:t>
                      </a:r>
                      <a:endParaRPr lang="en-US" sz="1100" dirty="0">
                        <a:latin typeface="Microsoft JhengHei UI Light" pitchFamily="34" charset="-120"/>
                        <a:ea typeface="Microsoft JhengHei UI Light" pitchFamily="34" charset="-120"/>
                      </a:endParaRPr>
                    </a:p>
                  </a:txBody>
                  <a:tcPr/>
                </a:tc>
              </a:tr>
              <a:tr h="841474">
                <a:tc>
                  <a:txBody>
                    <a:bodyPr/>
                    <a:lstStyle/>
                    <a:p>
                      <a:r>
                        <a:rPr lang="en-US" sz="1100" dirty="0" smtClean="0"/>
                        <a:t>15</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16 </a:t>
                      </a:r>
                    </a:p>
                    <a:p>
                      <a:r>
                        <a:rPr lang="en-US" sz="1100" dirty="0" smtClean="0"/>
                        <a:t>Updated blogs </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17</a:t>
                      </a:r>
                    </a:p>
                    <a:p>
                      <a:r>
                        <a:rPr lang="en-US" sz="1100" dirty="0" smtClean="0"/>
                        <a:t>Campaign </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18</a:t>
                      </a:r>
                    </a:p>
                    <a:p>
                      <a:r>
                        <a:rPr lang="en-US" sz="1100" dirty="0" smtClean="0"/>
                        <a:t>Twitter chat </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19</a:t>
                      </a:r>
                    </a:p>
                    <a:p>
                      <a:r>
                        <a:rPr lang="en-US" sz="1100" dirty="0" smtClean="0"/>
                        <a:t>E-book</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20</a:t>
                      </a:r>
                    </a:p>
                    <a:p>
                      <a:r>
                        <a:rPr lang="en-US" sz="1100" dirty="0" smtClean="0"/>
                        <a:t>Connecting customers</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21</a:t>
                      </a:r>
                    </a:p>
                    <a:p>
                      <a:r>
                        <a:rPr lang="en-US" sz="1100" dirty="0" err="1" smtClean="0"/>
                        <a:t>Curated</a:t>
                      </a:r>
                      <a:r>
                        <a:rPr lang="en-US" sz="1100" dirty="0" smtClean="0"/>
                        <a:t> content</a:t>
                      </a:r>
                      <a:endParaRPr lang="en-US" sz="1100" dirty="0">
                        <a:latin typeface="Microsoft JhengHei UI Light" pitchFamily="34" charset="-120"/>
                        <a:ea typeface="Microsoft JhengHei UI Light" pitchFamily="34" charset="-120"/>
                      </a:endParaRPr>
                    </a:p>
                  </a:txBody>
                  <a:tcPr/>
                </a:tc>
              </a:tr>
              <a:tr h="841474">
                <a:tc>
                  <a:txBody>
                    <a:bodyPr/>
                    <a:lstStyle/>
                    <a:p>
                      <a:r>
                        <a:rPr lang="en-US" sz="1100" dirty="0" smtClean="0"/>
                        <a:t>22</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23</a:t>
                      </a:r>
                    </a:p>
                    <a:p>
                      <a:r>
                        <a:rPr lang="en-US" sz="1100" dirty="0" smtClean="0"/>
                        <a:t>Holiday </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24</a:t>
                      </a:r>
                    </a:p>
                    <a:p>
                      <a:r>
                        <a:rPr lang="en-US" sz="1100" dirty="0" smtClean="0"/>
                        <a:t>Holiday </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25</a:t>
                      </a:r>
                    </a:p>
                    <a:p>
                      <a:r>
                        <a:rPr lang="en-US" sz="1100" dirty="0" smtClean="0"/>
                        <a:t>Holiday</a:t>
                      </a:r>
                      <a:r>
                        <a:rPr lang="en-US" sz="1100" baseline="0" dirty="0" smtClean="0"/>
                        <a:t> </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26</a:t>
                      </a:r>
                    </a:p>
                    <a:p>
                      <a:r>
                        <a:rPr lang="en-US" sz="1100" dirty="0" smtClean="0"/>
                        <a:t>Updates blogs </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27</a:t>
                      </a:r>
                    </a:p>
                    <a:p>
                      <a:r>
                        <a:rPr lang="en-US" sz="1100" dirty="0" err="1" smtClean="0"/>
                        <a:t>Facebook</a:t>
                      </a:r>
                      <a:r>
                        <a:rPr lang="en-US" sz="1100" dirty="0" smtClean="0"/>
                        <a:t> posts ,reels </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28</a:t>
                      </a:r>
                    </a:p>
                    <a:p>
                      <a:r>
                        <a:rPr lang="en-US" sz="1100" dirty="0" err="1" smtClean="0"/>
                        <a:t>Instagrams</a:t>
                      </a:r>
                      <a:r>
                        <a:rPr lang="en-US" sz="1100" dirty="0" smtClean="0"/>
                        <a:t> </a:t>
                      </a:r>
                      <a:r>
                        <a:rPr lang="en-US" sz="1100" dirty="0" err="1" smtClean="0"/>
                        <a:t>reels,stories</a:t>
                      </a:r>
                      <a:endParaRPr lang="en-US" sz="1100" dirty="0">
                        <a:latin typeface="Microsoft JhengHei UI Light" pitchFamily="34" charset="-120"/>
                        <a:ea typeface="Microsoft JhengHei UI Light" pitchFamily="34" charset="-120"/>
                      </a:endParaRPr>
                    </a:p>
                  </a:txBody>
                  <a:tcPr/>
                </a:tc>
              </a:tr>
              <a:tr h="633701">
                <a:tc>
                  <a:txBody>
                    <a:bodyPr/>
                    <a:lstStyle/>
                    <a:p>
                      <a:r>
                        <a:rPr lang="en-US" sz="1100" dirty="0" smtClean="0"/>
                        <a:t>29</a:t>
                      </a:r>
                    </a:p>
                    <a:p>
                      <a:endParaRPr lang="en-US" sz="1100" dirty="0">
                        <a:latin typeface="Microsoft JhengHei UI Light" pitchFamily="34" charset="-120"/>
                        <a:ea typeface="Microsoft JhengHei UI Light" pitchFamily="34" charset="-120"/>
                      </a:endParaRPr>
                    </a:p>
                  </a:txBody>
                  <a:tcPr/>
                </a:tc>
                <a:tc>
                  <a:txBody>
                    <a:bodyPr/>
                    <a:lstStyle/>
                    <a:p>
                      <a:r>
                        <a:rPr lang="en-US" sz="1100" dirty="0" smtClean="0"/>
                        <a:t>30</a:t>
                      </a:r>
                    </a:p>
                    <a:p>
                      <a:r>
                        <a:rPr lang="en-US" sz="1100" dirty="0" smtClean="0"/>
                        <a:t>Customers</a:t>
                      </a:r>
                      <a:r>
                        <a:rPr lang="en-US" sz="1100" baseline="0" dirty="0" smtClean="0"/>
                        <a:t> </a:t>
                      </a:r>
                    </a:p>
                    <a:p>
                      <a:r>
                        <a:rPr lang="en-US" sz="1100" baseline="0" dirty="0" smtClean="0"/>
                        <a:t>Connections</a:t>
                      </a:r>
                      <a:endParaRPr lang="en-US" sz="1100" dirty="0">
                        <a:latin typeface="Microsoft JhengHei UI Light" pitchFamily="34" charset="-120"/>
                        <a:ea typeface="Microsoft JhengHei UI Light" pitchFamily="34" charset="-120"/>
                      </a:endParaRPr>
                    </a:p>
                  </a:txBody>
                  <a:tcPr/>
                </a:tc>
                <a:tc>
                  <a:txBody>
                    <a:bodyPr/>
                    <a:lstStyle/>
                    <a:p>
                      <a:r>
                        <a:rPr lang="en-US" sz="1100" dirty="0" smtClean="0"/>
                        <a:t>31</a:t>
                      </a:r>
                    </a:p>
                    <a:p>
                      <a:r>
                        <a:rPr lang="en-US" sz="1100" dirty="0" smtClean="0"/>
                        <a:t>Employee connection</a:t>
                      </a:r>
                      <a:endParaRPr lang="en-US" sz="1100" dirty="0">
                        <a:latin typeface="Microsoft JhengHei UI Light" pitchFamily="34" charset="-120"/>
                        <a:ea typeface="Microsoft JhengHei UI Light" pitchFamily="34" charset="-120"/>
                      </a:endParaRPr>
                    </a:p>
                  </a:txBody>
                  <a:tcPr/>
                </a:tc>
                <a:tc>
                  <a:txBody>
                    <a:bodyPr/>
                    <a:lstStyle/>
                    <a:p>
                      <a:endParaRPr lang="en-US" sz="1100" dirty="0">
                        <a:latin typeface="Microsoft JhengHei UI Light" pitchFamily="34" charset="-120"/>
                        <a:ea typeface="Microsoft JhengHei UI Light" pitchFamily="34" charset="-120"/>
                      </a:endParaRPr>
                    </a:p>
                  </a:txBody>
                  <a:tcPr/>
                </a:tc>
                <a:tc>
                  <a:txBody>
                    <a:bodyPr/>
                    <a:lstStyle/>
                    <a:p>
                      <a:endParaRPr lang="en-US" sz="1100" dirty="0">
                        <a:latin typeface="Microsoft JhengHei UI Light" pitchFamily="34" charset="-120"/>
                        <a:ea typeface="Microsoft JhengHei UI Light" pitchFamily="34" charset="-120"/>
                      </a:endParaRPr>
                    </a:p>
                  </a:txBody>
                  <a:tcPr/>
                </a:tc>
                <a:tc>
                  <a:txBody>
                    <a:bodyPr/>
                    <a:lstStyle/>
                    <a:p>
                      <a:endParaRPr lang="en-US" sz="1100" dirty="0">
                        <a:latin typeface="Microsoft JhengHei UI Light" pitchFamily="34" charset="-120"/>
                        <a:ea typeface="Microsoft JhengHei UI Light" pitchFamily="34" charset="-120"/>
                      </a:endParaRPr>
                    </a:p>
                  </a:txBody>
                  <a:tcPr/>
                </a:tc>
                <a:tc>
                  <a:txBody>
                    <a:bodyPr/>
                    <a:lstStyle/>
                    <a:p>
                      <a:endParaRPr lang="en-US" sz="1100" dirty="0">
                        <a:latin typeface="Microsoft JhengHei UI Light" pitchFamily="34" charset="-120"/>
                        <a:ea typeface="Microsoft JhengHei UI Light" pitchFamily="34" charset="-120"/>
                      </a:endParaRPr>
                    </a:p>
                  </a:txBody>
                  <a:tcPr/>
                </a:tc>
              </a:tr>
            </a:tbl>
          </a:graphicData>
        </a:graphic>
      </p:graphicFrame>
      <p:graphicFrame>
        <p:nvGraphicFramePr>
          <p:cNvPr id="7" name="Table 6"/>
          <p:cNvGraphicFramePr>
            <a:graphicFrameLocks noGrp="1"/>
          </p:cNvGraphicFramePr>
          <p:nvPr/>
        </p:nvGraphicFramePr>
        <p:xfrm>
          <a:off x="2743200" y="133350"/>
          <a:ext cx="2362200" cy="472440"/>
        </p:xfrm>
        <a:graphic>
          <a:graphicData uri="http://schemas.openxmlformats.org/drawingml/2006/table">
            <a:tbl>
              <a:tblPr firstRow="1" bandRow="1">
                <a:tableStyleId>{C6A39915-BB2B-4175-B02B-231A42813081}</a:tableStyleId>
              </a:tblPr>
              <a:tblGrid>
                <a:gridCol w="2362200"/>
              </a:tblGrid>
              <a:tr h="472440">
                <a:tc>
                  <a:txBody>
                    <a:bodyPr/>
                    <a:lstStyle/>
                    <a:p>
                      <a:r>
                        <a:rPr lang="en-US" dirty="0" smtClean="0">
                          <a:latin typeface="Rock Salt" charset="0"/>
                        </a:rPr>
                        <a:t>Content calendar</a:t>
                      </a:r>
                      <a:endParaRPr lang="en-US" dirty="0">
                        <a:latin typeface="Rock Salt" charset="0"/>
                      </a:endParaRPr>
                    </a:p>
                  </a:txBody>
                  <a:tcPr/>
                </a:tc>
              </a:tr>
            </a:tbl>
          </a:graphicData>
        </a:graphic>
      </p:graphicFrame>
      <p:pic>
        <p:nvPicPr>
          <p:cNvPr id="8" name="Google Shape;285;p31"/>
          <p:cNvPicPr preferRelativeResize="0"/>
          <p:nvPr/>
        </p:nvPicPr>
        <p:blipFill rotWithShape="1">
          <a:blip r:embed="rId3">
            <a:alphaModFix/>
          </a:blip>
          <a:srcRect l="17651" t="3286" r="17644" b="14953"/>
          <a:stretch/>
        </p:blipFill>
        <p:spPr>
          <a:xfrm rot="20875335">
            <a:off x="7747143" y="311862"/>
            <a:ext cx="1041112" cy="597084"/>
          </a:xfrm>
          <a:prstGeom prst="rect">
            <a:avLst/>
          </a:prstGeom>
          <a:noFill/>
          <a:ln>
            <a:noFill/>
          </a:ln>
        </p:spPr>
      </p:pic>
      <p:sp>
        <p:nvSpPr>
          <p:cNvPr id="9" name="Google Shape;583;p47"/>
          <p:cNvSpPr/>
          <p:nvPr/>
        </p:nvSpPr>
        <p:spPr>
          <a:xfrm>
            <a:off x="4343400" y="2952750"/>
            <a:ext cx="285502" cy="232840"/>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578;p47"/>
          <p:cNvGrpSpPr/>
          <p:nvPr/>
        </p:nvGrpSpPr>
        <p:grpSpPr>
          <a:xfrm>
            <a:off x="8001000" y="3409950"/>
            <a:ext cx="152400" cy="228600"/>
            <a:chOff x="812101" y="2571761"/>
            <a:chExt cx="417066" cy="417024"/>
          </a:xfrm>
        </p:grpSpPr>
        <p:sp>
          <p:nvSpPr>
            <p:cNvPr id="17" name="Google Shape;579;p4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80;p4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81;p4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82;p4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smtClean="0">
                <a:solidFill>
                  <a:schemeClr val="tx1"/>
                </a:solidFill>
              </a:rPr>
              <a:t>Introd</a:t>
            </a:r>
            <a:r>
              <a:rPr lang="en-GB" dirty="0" smtClean="0"/>
              <a:t>uction</a:t>
            </a:r>
            <a:endParaRPr dirty="0"/>
          </a:p>
        </p:txBody>
      </p:sp>
      <p:graphicFrame>
        <p:nvGraphicFramePr>
          <p:cNvPr id="234" name="Google Shape;234;p29"/>
          <p:cNvGraphicFramePr/>
          <p:nvPr>
            <p:extLst>
              <p:ext uri="{D42A27DB-BD31-4B8C-83A1-F6EECF244321}">
                <p14:modId xmlns="" xmlns:p14="http://schemas.microsoft.com/office/powerpoint/2010/main" val="3953993557"/>
              </p:ext>
            </p:extLst>
          </p:nvPr>
        </p:nvGraphicFramePr>
        <p:xfrm>
          <a:off x="1473500" y="1573499"/>
          <a:ext cx="5978820" cy="2042160"/>
        </p:xfrm>
        <a:graphic>
          <a:graphicData uri="http://schemas.openxmlformats.org/drawingml/2006/table">
            <a:tbl>
              <a:tblPr>
                <a:tableStyleId>{125E5076-3810-47DD-B79F-674D7AD40C01}</a:tableStyleId>
              </a:tblPr>
              <a:tblGrid>
                <a:gridCol w="1919272"/>
                <a:gridCol w="4059548"/>
              </a:tblGrid>
              <a:tr h="267215">
                <a:tc>
                  <a:txBody>
                    <a:bodyPr/>
                    <a:lstStyle/>
                    <a:p>
                      <a:pPr algn="l" fontAlgn="t"/>
                      <a:r>
                        <a:rPr lang="en-IN" dirty="0">
                          <a:solidFill>
                            <a:schemeClr val="bg1"/>
                          </a:solidFill>
                          <a:effectLst/>
                        </a:rPr>
                        <a:t>Industry</a:t>
                      </a:r>
                      <a:endParaRPr lang="en-IN" dirty="0">
                        <a:solidFill>
                          <a:schemeClr val="bg1"/>
                        </a:solidFill>
                        <a:effectLst/>
                        <a:latin typeface="Arial Rounded MT Bold" pitchFamily="34" charset="0"/>
                      </a:endParaRPr>
                    </a:p>
                  </a:txBody>
                  <a:tcPr/>
                </a:tc>
                <a:tc>
                  <a:txBody>
                    <a:bodyPr/>
                    <a:lstStyle/>
                    <a:p>
                      <a:pPr algn="l" fontAlgn="t"/>
                      <a:r>
                        <a:rPr lang="en-IN" u="none" strike="noStrike" dirty="0">
                          <a:effectLst/>
                          <a:hlinkClick r:id="rId3" tooltip="Automotive industry"/>
                        </a:rPr>
                        <a:t>Automotive</a:t>
                      </a:r>
                      <a:endParaRPr lang="en-IN" dirty="0">
                        <a:effectLst/>
                        <a:latin typeface="Arial Rounded MT Bold" pitchFamily="34" charset="0"/>
                      </a:endParaRPr>
                    </a:p>
                  </a:txBody>
                  <a:tcPr/>
                </a:tc>
              </a:tr>
              <a:tr h="267215">
                <a:tc>
                  <a:txBody>
                    <a:bodyPr/>
                    <a:lstStyle/>
                    <a:p>
                      <a:pPr algn="l" fontAlgn="t"/>
                      <a:r>
                        <a:rPr lang="en-IN" dirty="0">
                          <a:solidFill>
                            <a:schemeClr val="bg1"/>
                          </a:solidFill>
                          <a:effectLst/>
                        </a:rPr>
                        <a:t>Founded</a:t>
                      </a:r>
                      <a:endParaRPr lang="en-IN" dirty="0">
                        <a:solidFill>
                          <a:schemeClr val="bg1"/>
                        </a:solidFill>
                        <a:effectLst/>
                        <a:latin typeface="Arial Rounded MT Bold" pitchFamily="34" charset="0"/>
                      </a:endParaRPr>
                    </a:p>
                  </a:txBody>
                  <a:tcPr/>
                </a:tc>
                <a:tc>
                  <a:txBody>
                    <a:bodyPr/>
                    <a:lstStyle/>
                    <a:p>
                      <a:pPr algn="l" fontAlgn="t"/>
                      <a:r>
                        <a:rPr lang="en-GB" dirty="0">
                          <a:effectLst/>
                        </a:rPr>
                        <a:t>19 January 1984; 39 years ago</a:t>
                      </a:r>
                      <a:endParaRPr lang="en-GB" dirty="0">
                        <a:effectLst/>
                        <a:latin typeface="Arial Rounded MT Bold" pitchFamily="34" charset="0"/>
                      </a:endParaRPr>
                    </a:p>
                  </a:txBody>
                  <a:tcPr/>
                </a:tc>
              </a:tr>
              <a:tr h="267215">
                <a:tc>
                  <a:txBody>
                    <a:bodyPr/>
                    <a:lstStyle/>
                    <a:p>
                      <a:pPr algn="l" fontAlgn="t"/>
                      <a:r>
                        <a:rPr lang="en-IN" dirty="0">
                          <a:solidFill>
                            <a:schemeClr val="bg1"/>
                          </a:solidFill>
                          <a:effectLst/>
                        </a:rPr>
                        <a:t>Founder</a:t>
                      </a:r>
                      <a:endParaRPr lang="en-IN" dirty="0">
                        <a:solidFill>
                          <a:schemeClr val="bg1"/>
                        </a:solidFill>
                        <a:effectLst/>
                        <a:latin typeface="Arial Rounded MT Bold" pitchFamily="34" charset="0"/>
                      </a:endParaRPr>
                    </a:p>
                  </a:txBody>
                  <a:tcPr/>
                </a:tc>
                <a:tc>
                  <a:txBody>
                    <a:bodyPr/>
                    <a:lstStyle/>
                    <a:p>
                      <a:pPr algn="l" fontAlgn="t"/>
                      <a:r>
                        <a:rPr lang="en-IN" u="none" strike="noStrike">
                          <a:effectLst/>
                          <a:hlinkClick r:id="rId4" tooltip="Brijmohan Lall Munjal"/>
                        </a:rPr>
                        <a:t>Brijmohan Lall Munjal</a:t>
                      </a:r>
                      <a:endParaRPr lang="en-IN">
                        <a:effectLst/>
                        <a:latin typeface="Arial Rounded MT Bold" pitchFamily="34" charset="0"/>
                      </a:endParaRPr>
                    </a:p>
                  </a:txBody>
                  <a:tcPr/>
                </a:tc>
              </a:tr>
              <a:tr h="267215">
                <a:tc>
                  <a:txBody>
                    <a:bodyPr/>
                    <a:lstStyle/>
                    <a:p>
                      <a:pPr algn="l" fontAlgn="t"/>
                      <a:r>
                        <a:rPr lang="en-IN" dirty="0">
                          <a:solidFill>
                            <a:schemeClr val="bg1"/>
                          </a:solidFill>
                          <a:effectLst/>
                        </a:rPr>
                        <a:t>Headquarters</a:t>
                      </a:r>
                      <a:endParaRPr lang="en-IN" dirty="0">
                        <a:solidFill>
                          <a:schemeClr val="bg1"/>
                        </a:solidFill>
                        <a:effectLst/>
                        <a:latin typeface="Arial Rounded MT Bold" pitchFamily="34" charset="0"/>
                      </a:endParaRPr>
                    </a:p>
                  </a:txBody>
                  <a:tcPr/>
                </a:tc>
                <a:tc>
                  <a:txBody>
                    <a:bodyPr/>
                    <a:lstStyle/>
                    <a:p>
                      <a:pPr algn="l" fontAlgn="t"/>
                      <a:r>
                        <a:rPr lang="en-IN" u="none" strike="noStrike" dirty="0">
                          <a:effectLst/>
                          <a:hlinkClick r:id="rId5" tooltip="New Delhi"/>
                        </a:rPr>
                        <a:t>New Delhi</a:t>
                      </a:r>
                      <a:r>
                        <a:rPr lang="en-IN" dirty="0">
                          <a:effectLst/>
                        </a:rPr>
                        <a:t>, India</a:t>
                      </a:r>
                      <a:endParaRPr lang="en-IN" dirty="0">
                        <a:effectLst/>
                        <a:latin typeface="Arial Rounded MT Bold" pitchFamily="34" charset="0"/>
                      </a:endParaRPr>
                    </a:p>
                  </a:txBody>
                  <a:tcPr/>
                </a:tc>
              </a:tr>
              <a:tr h="267215">
                <a:tc>
                  <a:txBody>
                    <a:bodyPr/>
                    <a:lstStyle/>
                    <a:p>
                      <a:pPr algn="l" fontAlgn="t"/>
                      <a:r>
                        <a:rPr lang="en-IN" dirty="0">
                          <a:solidFill>
                            <a:schemeClr val="bg1"/>
                          </a:solidFill>
                          <a:effectLst/>
                        </a:rPr>
                        <a:t>Key people</a:t>
                      </a:r>
                      <a:endParaRPr lang="en-IN" dirty="0">
                        <a:solidFill>
                          <a:schemeClr val="bg1"/>
                        </a:solidFill>
                        <a:effectLst/>
                        <a:latin typeface="Arial Rounded MT Bold" pitchFamily="34" charset="0"/>
                      </a:endParaRPr>
                    </a:p>
                  </a:txBody>
                  <a:tcPr/>
                </a:tc>
                <a:tc>
                  <a:txBody>
                    <a:bodyPr/>
                    <a:lstStyle/>
                    <a:p>
                      <a:pPr algn="l" fontAlgn="t">
                        <a:buFont typeface="Arial"/>
                        <a:buChar char="•"/>
                      </a:pPr>
                      <a:r>
                        <a:rPr lang="en-GB" u="none" strike="noStrike" dirty="0" err="1">
                          <a:effectLst/>
                          <a:hlinkClick r:id="rId6" tooltip="Pawan Munjal"/>
                        </a:rPr>
                        <a:t>Pawan</a:t>
                      </a:r>
                      <a:r>
                        <a:rPr lang="en-GB" u="none" strike="noStrike" dirty="0">
                          <a:effectLst/>
                          <a:hlinkClick r:id="rId6" tooltip="Pawan Munjal"/>
                        </a:rPr>
                        <a:t> </a:t>
                      </a:r>
                      <a:r>
                        <a:rPr lang="en-GB" u="none" strike="noStrike" dirty="0" err="1">
                          <a:effectLst/>
                          <a:hlinkClick r:id="rId6" tooltip="Pawan Munjal"/>
                        </a:rPr>
                        <a:t>Munjal</a:t>
                      </a:r>
                      <a:r>
                        <a:rPr lang="en-GB" dirty="0">
                          <a:effectLst/>
                        </a:rPr>
                        <a:t> (</a:t>
                      </a:r>
                      <a:r>
                        <a:rPr lang="en-GB" u="none" strike="noStrike" dirty="0">
                          <a:effectLst/>
                          <a:hlinkClick r:id="rId7" tooltip="Chairman"/>
                        </a:rPr>
                        <a:t>Chairman</a:t>
                      </a:r>
                      <a:r>
                        <a:rPr lang="en-GB" dirty="0">
                          <a:effectLst/>
                        </a:rPr>
                        <a:t>, </a:t>
                      </a:r>
                      <a:r>
                        <a:rPr lang="en-GB" u="none" strike="noStrike" dirty="0">
                          <a:effectLst/>
                          <a:hlinkClick r:id="rId8" tooltip="Managing Director"/>
                        </a:rPr>
                        <a:t>MD</a:t>
                      </a:r>
                      <a:r>
                        <a:rPr lang="en-GB" dirty="0">
                          <a:effectLst/>
                        </a:rPr>
                        <a:t> &amp; </a:t>
                      </a:r>
                      <a:r>
                        <a:rPr lang="en-GB" u="none" strike="noStrike" dirty="0">
                          <a:effectLst/>
                          <a:hlinkClick r:id="rId9" tooltip="Chief Executive Officer"/>
                        </a:rPr>
                        <a:t>CEO</a:t>
                      </a:r>
                      <a:r>
                        <a:rPr lang="en-GB" dirty="0">
                          <a:effectLst/>
                        </a:rPr>
                        <a:t>)</a:t>
                      </a:r>
                      <a:r>
                        <a:rPr lang="en-GB" u="none" strike="noStrike" baseline="30000" dirty="0">
                          <a:effectLst/>
                          <a:hlinkClick r:id="rId10"/>
                        </a:rPr>
                        <a:t>[1]</a:t>
                      </a:r>
                      <a:endParaRPr lang="en-GB" dirty="0">
                        <a:effectLst/>
                        <a:latin typeface="Arial Rounded MT Bold" pitchFamily="34" charset="0"/>
                      </a:endParaRPr>
                    </a:p>
                  </a:txBody>
                  <a:tcPr/>
                </a:tc>
              </a:tr>
              <a:tr h="454265">
                <a:tc>
                  <a:txBody>
                    <a:bodyPr/>
                    <a:lstStyle/>
                    <a:p>
                      <a:pPr algn="l" fontAlgn="t"/>
                      <a:r>
                        <a:rPr lang="en-IN" dirty="0">
                          <a:solidFill>
                            <a:schemeClr val="bg1"/>
                          </a:solidFill>
                          <a:effectLst/>
                        </a:rPr>
                        <a:t>Products</a:t>
                      </a:r>
                      <a:endParaRPr lang="en-IN" dirty="0">
                        <a:solidFill>
                          <a:schemeClr val="bg1"/>
                        </a:solidFill>
                        <a:effectLst/>
                        <a:latin typeface="Arial Rounded MT Bold" pitchFamily="34" charset="0"/>
                      </a:endParaRPr>
                    </a:p>
                  </a:txBody>
                  <a:tcPr/>
                </a:tc>
                <a:tc>
                  <a:txBody>
                    <a:bodyPr/>
                    <a:lstStyle/>
                    <a:p>
                      <a:pPr algn="l" fontAlgn="t">
                        <a:buFont typeface="Arial"/>
                        <a:buChar char="•"/>
                      </a:pPr>
                      <a:r>
                        <a:rPr lang="en-IN" u="none" strike="noStrike" dirty="0">
                          <a:effectLst/>
                          <a:hlinkClick r:id="rId11" tooltip="Motorcycle"/>
                        </a:rPr>
                        <a:t>Motorcycles</a:t>
                      </a:r>
                      <a:endParaRPr lang="en-IN" dirty="0">
                        <a:effectLst/>
                      </a:endParaRPr>
                    </a:p>
                    <a:p>
                      <a:pPr algn="l" fontAlgn="t">
                        <a:buFont typeface="Arial"/>
                        <a:buChar char="•"/>
                      </a:pPr>
                      <a:r>
                        <a:rPr lang="en-IN" u="none" strike="noStrike" dirty="0">
                          <a:effectLst/>
                          <a:hlinkClick r:id="rId12" tooltip="Scooter (motorcycle)"/>
                        </a:rPr>
                        <a:t>Scooters</a:t>
                      </a:r>
                      <a:endParaRPr lang="en-IN" dirty="0">
                        <a:effectLst/>
                        <a:latin typeface="Arial Rounded MT Bold" pitchFamily="34" charset="0"/>
                      </a:endParaRPr>
                    </a:p>
                  </a:txBody>
                  <a:tcPr/>
                </a:tc>
              </a:tr>
            </a:tbl>
          </a:graphicData>
        </a:graphic>
      </p:graphicFrame>
      <p:sp>
        <p:nvSpPr>
          <p:cNvPr id="235" name="Google Shape;235;p29"/>
          <p:cNvSpPr txBox="1"/>
          <p:nvPr/>
        </p:nvSpPr>
        <p:spPr>
          <a:xfrm>
            <a:off x="674325" y="1203598"/>
            <a:ext cx="7704000" cy="3699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en-GB" sz="1200" b="1" dirty="0" smtClean="0">
                <a:solidFill>
                  <a:schemeClr val="dk1"/>
                </a:solidFill>
                <a:latin typeface="Algerian" pitchFamily="82" charset="0"/>
                <a:ea typeface="Nirmala UI" pitchFamily="34" charset="0"/>
                <a:cs typeface="Nirmala UI" pitchFamily="34" charset="0"/>
                <a:sym typeface="Roboto"/>
              </a:rPr>
              <a:t>Hero motor corporation limited </a:t>
            </a:r>
            <a:endParaRPr sz="1200" b="1" dirty="0">
              <a:solidFill>
                <a:schemeClr val="dk1"/>
              </a:solidFill>
              <a:latin typeface="Algerian" pitchFamily="82" charset="0"/>
              <a:ea typeface="Nirmala UI" pitchFamily="34" charset="0"/>
              <a:cs typeface="Nirmala UI" pitchFamily="34" charset="0"/>
              <a:sym typeface="Roboto"/>
            </a:endParaRPr>
          </a:p>
        </p:txBody>
      </p:sp>
      <p:sp>
        <p:nvSpPr>
          <p:cNvPr id="236" name="Google Shape;236;p29"/>
          <p:cNvSpPr txBox="1"/>
          <p:nvPr/>
        </p:nvSpPr>
        <p:spPr>
          <a:xfrm>
            <a:off x="720000" y="4133675"/>
            <a:ext cx="36774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sz="1000" u="sng" dirty="0">
              <a:solidFill>
                <a:schemeClr val="dk2"/>
              </a:solidFill>
              <a:latin typeface="Rock Salt"/>
              <a:ea typeface="Rock Salt"/>
              <a:cs typeface="Rock Salt"/>
              <a:sym typeface="Rock Salt"/>
            </a:endParaRPr>
          </a:p>
        </p:txBody>
      </p:sp>
      <p:sp>
        <p:nvSpPr>
          <p:cNvPr id="237" name="Google Shape;237;p29"/>
          <p:cNvSpPr txBox="1"/>
          <p:nvPr/>
        </p:nvSpPr>
        <p:spPr>
          <a:xfrm>
            <a:off x="4746598" y="4133675"/>
            <a:ext cx="36774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sz="1000" u="sng" dirty="0">
              <a:solidFill>
                <a:schemeClr val="dk2"/>
              </a:solidFill>
              <a:latin typeface="Rock Salt"/>
              <a:ea typeface="Rock Salt"/>
              <a:cs typeface="Rock Salt"/>
              <a:sym typeface="Rock Salt"/>
            </a:endParaRPr>
          </a:p>
        </p:txBody>
      </p:sp>
      <p:grpSp>
        <p:nvGrpSpPr>
          <p:cNvPr id="240" name="Google Shape;240;p29"/>
          <p:cNvGrpSpPr/>
          <p:nvPr/>
        </p:nvGrpSpPr>
        <p:grpSpPr>
          <a:xfrm rot="-733345">
            <a:off x="7040216" y="779575"/>
            <a:ext cx="380512" cy="322414"/>
            <a:chOff x="3445175" y="1813475"/>
            <a:chExt cx="380525" cy="322425"/>
          </a:xfrm>
        </p:grpSpPr>
        <p:sp>
          <p:nvSpPr>
            <p:cNvPr id="241" name="Google Shape;241;p29"/>
            <p:cNvSpPr/>
            <p:nvPr/>
          </p:nvSpPr>
          <p:spPr>
            <a:xfrm>
              <a:off x="3445175" y="1813475"/>
              <a:ext cx="380525" cy="187375"/>
            </a:xfrm>
            <a:custGeom>
              <a:avLst/>
              <a:gdLst/>
              <a:ahLst/>
              <a:cxnLst/>
              <a:rect l="l" t="t" r="r" b="b"/>
              <a:pathLst>
                <a:path w="15221" h="7495" extrusionOk="0">
                  <a:moveTo>
                    <a:pt x="2078" y="787"/>
                  </a:moveTo>
                  <a:cubicBezTo>
                    <a:pt x="3446" y="1067"/>
                    <a:pt x="4671" y="1741"/>
                    <a:pt x="5628" y="2739"/>
                  </a:cubicBezTo>
                  <a:lnTo>
                    <a:pt x="5628" y="2739"/>
                  </a:lnTo>
                  <a:cubicBezTo>
                    <a:pt x="4467" y="2050"/>
                    <a:pt x="3283" y="1399"/>
                    <a:pt x="2078" y="787"/>
                  </a:cubicBezTo>
                  <a:close/>
                  <a:moveTo>
                    <a:pt x="616" y="0"/>
                  </a:moveTo>
                  <a:cubicBezTo>
                    <a:pt x="541" y="0"/>
                    <a:pt x="466" y="1"/>
                    <a:pt x="391" y="3"/>
                  </a:cubicBezTo>
                  <a:cubicBezTo>
                    <a:pt x="140" y="31"/>
                    <a:pt x="0" y="282"/>
                    <a:pt x="112" y="477"/>
                  </a:cubicBezTo>
                  <a:cubicBezTo>
                    <a:pt x="284" y="804"/>
                    <a:pt x="462" y="1126"/>
                    <a:pt x="646" y="1443"/>
                  </a:cubicBezTo>
                  <a:lnTo>
                    <a:pt x="646" y="1443"/>
                  </a:lnTo>
                  <a:cubicBezTo>
                    <a:pt x="1294" y="4023"/>
                    <a:pt x="3259" y="5824"/>
                    <a:pt x="5380" y="7446"/>
                  </a:cubicBezTo>
                  <a:cubicBezTo>
                    <a:pt x="5433" y="7479"/>
                    <a:pt x="5486" y="7494"/>
                    <a:pt x="5537" y="7494"/>
                  </a:cubicBezTo>
                  <a:cubicBezTo>
                    <a:pt x="5784" y="7494"/>
                    <a:pt x="5978" y="7152"/>
                    <a:pt x="5770" y="6944"/>
                  </a:cubicBezTo>
                  <a:cubicBezTo>
                    <a:pt x="3965" y="5212"/>
                    <a:pt x="2438" y="3267"/>
                    <a:pt x="1187" y="1108"/>
                  </a:cubicBezTo>
                  <a:lnTo>
                    <a:pt x="1187" y="1108"/>
                  </a:lnTo>
                  <a:cubicBezTo>
                    <a:pt x="1183" y="1090"/>
                    <a:pt x="1180" y="1072"/>
                    <a:pt x="1176" y="1053"/>
                  </a:cubicBezTo>
                  <a:lnTo>
                    <a:pt x="1176" y="1053"/>
                  </a:lnTo>
                  <a:cubicBezTo>
                    <a:pt x="3055" y="1967"/>
                    <a:pt x="4886" y="2989"/>
                    <a:pt x="6658" y="4119"/>
                  </a:cubicBezTo>
                  <a:lnTo>
                    <a:pt x="6658" y="4119"/>
                  </a:lnTo>
                  <a:cubicBezTo>
                    <a:pt x="6717" y="4222"/>
                    <a:pt x="6775" y="4328"/>
                    <a:pt x="6830" y="4435"/>
                  </a:cubicBezTo>
                  <a:cubicBezTo>
                    <a:pt x="6883" y="4550"/>
                    <a:pt x="6975" y="4598"/>
                    <a:pt x="7070" y="4598"/>
                  </a:cubicBezTo>
                  <a:cubicBezTo>
                    <a:pt x="7144" y="4598"/>
                    <a:pt x="7219" y="4569"/>
                    <a:pt x="7279" y="4521"/>
                  </a:cubicBezTo>
                  <a:lnTo>
                    <a:pt x="7279" y="4521"/>
                  </a:lnTo>
                  <a:cubicBezTo>
                    <a:pt x="7502" y="4667"/>
                    <a:pt x="7724" y="4815"/>
                    <a:pt x="7945" y="4965"/>
                  </a:cubicBezTo>
                  <a:cubicBezTo>
                    <a:pt x="7998" y="4996"/>
                    <a:pt x="8054" y="5009"/>
                    <a:pt x="8107" y="5009"/>
                  </a:cubicBezTo>
                  <a:cubicBezTo>
                    <a:pt x="8249" y="5009"/>
                    <a:pt x="8378" y="4912"/>
                    <a:pt x="8419" y="4770"/>
                  </a:cubicBezTo>
                  <a:cubicBezTo>
                    <a:pt x="8893" y="3265"/>
                    <a:pt x="10091" y="2373"/>
                    <a:pt x="11541" y="1843"/>
                  </a:cubicBezTo>
                  <a:cubicBezTo>
                    <a:pt x="11972" y="1685"/>
                    <a:pt x="12626" y="1445"/>
                    <a:pt x="13085" y="1445"/>
                  </a:cubicBezTo>
                  <a:cubicBezTo>
                    <a:pt x="13516" y="1445"/>
                    <a:pt x="13776" y="1656"/>
                    <a:pt x="13520" y="2345"/>
                  </a:cubicBezTo>
                  <a:cubicBezTo>
                    <a:pt x="13278" y="3005"/>
                    <a:pt x="12736" y="3609"/>
                    <a:pt x="12083" y="4155"/>
                  </a:cubicBezTo>
                  <a:lnTo>
                    <a:pt x="12083" y="4155"/>
                  </a:lnTo>
                  <a:cubicBezTo>
                    <a:pt x="12123" y="3952"/>
                    <a:pt x="11949" y="3747"/>
                    <a:pt x="11768" y="3747"/>
                  </a:cubicBezTo>
                  <a:cubicBezTo>
                    <a:pt x="11698" y="3747"/>
                    <a:pt x="11628" y="3777"/>
                    <a:pt x="11569" y="3850"/>
                  </a:cubicBezTo>
                  <a:cubicBezTo>
                    <a:pt x="10816" y="4798"/>
                    <a:pt x="9980" y="5578"/>
                    <a:pt x="8976" y="6247"/>
                  </a:cubicBezTo>
                  <a:cubicBezTo>
                    <a:pt x="8698" y="6433"/>
                    <a:pt x="8863" y="6831"/>
                    <a:pt x="9135" y="6831"/>
                  </a:cubicBezTo>
                  <a:cubicBezTo>
                    <a:pt x="9190" y="6831"/>
                    <a:pt x="9250" y="6814"/>
                    <a:pt x="9311" y="6777"/>
                  </a:cubicBezTo>
                  <a:cubicBezTo>
                    <a:pt x="10816" y="5773"/>
                    <a:pt x="12405" y="4742"/>
                    <a:pt x="13576" y="3320"/>
                  </a:cubicBezTo>
                  <a:cubicBezTo>
                    <a:pt x="13938" y="2874"/>
                    <a:pt x="15220" y="1453"/>
                    <a:pt x="14551" y="756"/>
                  </a:cubicBezTo>
                  <a:cubicBezTo>
                    <a:pt x="14390" y="595"/>
                    <a:pt x="14138" y="530"/>
                    <a:pt x="13837" y="530"/>
                  </a:cubicBezTo>
                  <a:cubicBezTo>
                    <a:pt x="12839" y="530"/>
                    <a:pt x="11309" y="1239"/>
                    <a:pt x="10816" y="1453"/>
                  </a:cubicBezTo>
                  <a:cubicBezTo>
                    <a:pt x="9497" y="2036"/>
                    <a:pt x="8502" y="2919"/>
                    <a:pt x="7976" y="4207"/>
                  </a:cubicBezTo>
                  <a:lnTo>
                    <a:pt x="7976" y="4207"/>
                  </a:lnTo>
                  <a:cubicBezTo>
                    <a:pt x="7681" y="4013"/>
                    <a:pt x="7384" y="3821"/>
                    <a:pt x="7085" y="3632"/>
                  </a:cubicBezTo>
                  <a:lnTo>
                    <a:pt x="7085" y="3632"/>
                  </a:lnTo>
                  <a:cubicBezTo>
                    <a:pt x="5715" y="1351"/>
                    <a:pt x="3292" y="0"/>
                    <a:pt x="616" y="0"/>
                  </a:cubicBezTo>
                  <a:close/>
                </a:path>
              </a:pathLst>
            </a:custGeom>
            <a:solidFill>
              <a:srgbClr val="5455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3521950" y="1986950"/>
              <a:ext cx="69425" cy="147800"/>
            </a:xfrm>
            <a:custGeom>
              <a:avLst/>
              <a:gdLst/>
              <a:ahLst/>
              <a:cxnLst/>
              <a:rect l="l" t="t" r="r" b="b"/>
              <a:pathLst>
                <a:path w="2777" h="5912" extrusionOk="0">
                  <a:moveTo>
                    <a:pt x="2327" y="1"/>
                  </a:moveTo>
                  <a:cubicBezTo>
                    <a:pt x="2256" y="1"/>
                    <a:pt x="2182" y="27"/>
                    <a:pt x="2114" y="89"/>
                  </a:cubicBezTo>
                  <a:cubicBezTo>
                    <a:pt x="1902" y="293"/>
                    <a:pt x="1705" y="508"/>
                    <a:pt x="1525" y="733"/>
                  </a:cubicBezTo>
                  <a:lnTo>
                    <a:pt x="1525" y="733"/>
                  </a:lnTo>
                  <a:cubicBezTo>
                    <a:pt x="1463" y="682"/>
                    <a:pt x="1386" y="651"/>
                    <a:pt x="1308" y="651"/>
                  </a:cubicBezTo>
                  <a:cubicBezTo>
                    <a:pt x="1212" y="651"/>
                    <a:pt x="1117" y="699"/>
                    <a:pt x="1055" y="814"/>
                  </a:cubicBezTo>
                  <a:cubicBezTo>
                    <a:pt x="341" y="2190"/>
                    <a:pt x="0" y="3636"/>
                    <a:pt x="96" y="5173"/>
                  </a:cubicBezTo>
                  <a:lnTo>
                    <a:pt x="96" y="5173"/>
                  </a:lnTo>
                  <a:cubicBezTo>
                    <a:pt x="104" y="5318"/>
                    <a:pt x="117" y="5463"/>
                    <a:pt x="135" y="5608"/>
                  </a:cubicBezTo>
                  <a:cubicBezTo>
                    <a:pt x="163" y="5807"/>
                    <a:pt x="336" y="5911"/>
                    <a:pt x="495" y="5911"/>
                  </a:cubicBezTo>
                  <a:cubicBezTo>
                    <a:pt x="649" y="5911"/>
                    <a:pt x="790" y="5814"/>
                    <a:pt x="776" y="5608"/>
                  </a:cubicBezTo>
                  <a:cubicBezTo>
                    <a:pt x="756" y="5442"/>
                    <a:pt x="741" y="5278"/>
                    <a:pt x="730" y="5114"/>
                  </a:cubicBezTo>
                  <a:lnTo>
                    <a:pt x="730" y="5114"/>
                  </a:lnTo>
                  <a:cubicBezTo>
                    <a:pt x="637" y="3376"/>
                    <a:pt x="1261" y="1758"/>
                    <a:pt x="2560" y="535"/>
                  </a:cubicBezTo>
                  <a:cubicBezTo>
                    <a:pt x="2777" y="318"/>
                    <a:pt x="2572" y="1"/>
                    <a:pt x="2327" y="1"/>
                  </a:cubicBezTo>
                  <a:close/>
                </a:path>
              </a:pathLst>
            </a:custGeom>
            <a:solidFill>
              <a:srgbClr val="5455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9"/>
            <p:cNvSpPr/>
            <p:nvPr/>
          </p:nvSpPr>
          <p:spPr>
            <a:xfrm>
              <a:off x="3521000" y="1982075"/>
              <a:ext cx="250325" cy="153825"/>
            </a:xfrm>
            <a:custGeom>
              <a:avLst/>
              <a:gdLst/>
              <a:ahLst/>
              <a:cxnLst/>
              <a:rect l="l" t="t" r="r" b="b"/>
              <a:pathLst>
                <a:path w="10013" h="6153" extrusionOk="0">
                  <a:moveTo>
                    <a:pt x="5132" y="1"/>
                  </a:moveTo>
                  <a:cubicBezTo>
                    <a:pt x="4835" y="1"/>
                    <a:pt x="4629" y="418"/>
                    <a:pt x="4967" y="563"/>
                  </a:cubicBezTo>
                  <a:cubicBezTo>
                    <a:pt x="5637" y="925"/>
                    <a:pt x="6306" y="1287"/>
                    <a:pt x="6919" y="1733"/>
                  </a:cubicBezTo>
                  <a:cubicBezTo>
                    <a:pt x="7030" y="1817"/>
                    <a:pt x="9065" y="3294"/>
                    <a:pt x="8982" y="3601"/>
                  </a:cubicBezTo>
                  <a:cubicBezTo>
                    <a:pt x="8937" y="3761"/>
                    <a:pt x="8798" y="3829"/>
                    <a:pt x="8593" y="3829"/>
                  </a:cubicBezTo>
                  <a:cubicBezTo>
                    <a:pt x="7510" y="3829"/>
                    <a:pt x="4603" y="1931"/>
                    <a:pt x="4298" y="1650"/>
                  </a:cubicBezTo>
                  <a:cubicBezTo>
                    <a:pt x="4238" y="1602"/>
                    <a:pt x="4153" y="1574"/>
                    <a:pt x="4068" y="1574"/>
                  </a:cubicBezTo>
                  <a:cubicBezTo>
                    <a:pt x="3955" y="1574"/>
                    <a:pt x="3844" y="1622"/>
                    <a:pt x="3797" y="1733"/>
                  </a:cubicBezTo>
                  <a:cubicBezTo>
                    <a:pt x="3044" y="3406"/>
                    <a:pt x="1901" y="4688"/>
                    <a:pt x="284" y="5580"/>
                  </a:cubicBezTo>
                  <a:cubicBezTo>
                    <a:pt x="1" y="5746"/>
                    <a:pt x="178" y="6152"/>
                    <a:pt x="460" y="6152"/>
                  </a:cubicBezTo>
                  <a:cubicBezTo>
                    <a:pt x="511" y="6152"/>
                    <a:pt x="564" y="6139"/>
                    <a:pt x="619" y="6110"/>
                  </a:cubicBezTo>
                  <a:cubicBezTo>
                    <a:pt x="2208" y="5224"/>
                    <a:pt x="3384" y="3997"/>
                    <a:pt x="4190" y="2384"/>
                  </a:cubicBezTo>
                  <a:lnTo>
                    <a:pt x="4190" y="2384"/>
                  </a:lnTo>
                  <a:cubicBezTo>
                    <a:pt x="5326" y="3313"/>
                    <a:pt x="7202" y="4485"/>
                    <a:pt x="8760" y="4485"/>
                  </a:cubicBezTo>
                  <a:cubicBezTo>
                    <a:pt x="9104" y="4485"/>
                    <a:pt x="9433" y="4428"/>
                    <a:pt x="9734" y="4298"/>
                  </a:cubicBezTo>
                  <a:cubicBezTo>
                    <a:pt x="9901" y="4242"/>
                    <a:pt x="10013" y="4103"/>
                    <a:pt x="9957" y="3936"/>
                  </a:cubicBezTo>
                  <a:cubicBezTo>
                    <a:pt x="9650" y="3085"/>
                    <a:pt x="8849" y="2298"/>
                    <a:pt x="7939" y="1629"/>
                  </a:cubicBezTo>
                  <a:lnTo>
                    <a:pt x="7939" y="1629"/>
                  </a:lnTo>
                  <a:cubicBezTo>
                    <a:pt x="8062" y="1495"/>
                    <a:pt x="8078" y="1274"/>
                    <a:pt x="7867" y="1176"/>
                  </a:cubicBezTo>
                  <a:lnTo>
                    <a:pt x="5274" y="33"/>
                  </a:lnTo>
                  <a:lnTo>
                    <a:pt x="5274" y="33"/>
                  </a:lnTo>
                  <a:cubicBezTo>
                    <a:pt x="5274" y="33"/>
                    <a:pt x="5274" y="33"/>
                    <a:pt x="5274" y="33"/>
                  </a:cubicBezTo>
                  <a:cubicBezTo>
                    <a:pt x="5226" y="11"/>
                    <a:pt x="5178" y="1"/>
                    <a:pt x="5132" y="1"/>
                  </a:cubicBezTo>
                  <a:close/>
                </a:path>
              </a:pathLst>
            </a:custGeom>
            <a:solidFill>
              <a:srgbClr val="5455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3602300" y="1865900"/>
              <a:ext cx="42200" cy="194575"/>
            </a:xfrm>
            <a:custGeom>
              <a:avLst/>
              <a:gdLst/>
              <a:ahLst/>
              <a:cxnLst/>
              <a:rect l="l" t="t" r="r" b="b"/>
              <a:pathLst>
                <a:path w="1688" h="7783" extrusionOk="0">
                  <a:moveTo>
                    <a:pt x="1013" y="0"/>
                  </a:moveTo>
                  <a:cubicBezTo>
                    <a:pt x="857" y="0"/>
                    <a:pt x="698" y="105"/>
                    <a:pt x="684" y="304"/>
                  </a:cubicBezTo>
                  <a:cubicBezTo>
                    <a:pt x="461" y="2701"/>
                    <a:pt x="238" y="5098"/>
                    <a:pt x="15" y="7468"/>
                  </a:cubicBezTo>
                  <a:cubicBezTo>
                    <a:pt x="0" y="7678"/>
                    <a:pt x="155" y="7783"/>
                    <a:pt x="314" y="7783"/>
                  </a:cubicBezTo>
                  <a:cubicBezTo>
                    <a:pt x="450" y="7783"/>
                    <a:pt x="590" y="7706"/>
                    <a:pt x="628" y="7551"/>
                  </a:cubicBezTo>
                  <a:cubicBezTo>
                    <a:pt x="637" y="7523"/>
                    <a:pt x="647" y="7495"/>
                    <a:pt x="656" y="7467"/>
                  </a:cubicBezTo>
                  <a:lnTo>
                    <a:pt x="656" y="7467"/>
                  </a:lnTo>
                  <a:lnTo>
                    <a:pt x="656" y="7468"/>
                  </a:lnTo>
                  <a:cubicBezTo>
                    <a:pt x="656" y="7467"/>
                    <a:pt x="656" y="7466"/>
                    <a:pt x="657" y="7465"/>
                  </a:cubicBezTo>
                  <a:lnTo>
                    <a:pt x="657" y="7465"/>
                  </a:lnTo>
                  <a:cubicBezTo>
                    <a:pt x="750" y="7177"/>
                    <a:pt x="837" y="6888"/>
                    <a:pt x="918" y="6600"/>
                  </a:cubicBezTo>
                  <a:lnTo>
                    <a:pt x="918" y="6600"/>
                  </a:lnTo>
                  <a:cubicBezTo>
                    <a:pt x="982" y="6663"/>
                    <a:pt x="1069" y="6694"/>
                    <a:pt x="1155" y="6694"/>
                  </a:cubicBezTo>
                  <a:cubicBezTo>
                    <a:pt x="1311" y="6694"/>
                    <a:pt x="1465" y="6589"/>
                    <a:pt x="1465" y="6380"/>
                  </a:cubicBezTo>
                  <a:lnTo>
                    <a:pt x="1420" y="4451"/>
                  </a:lnTo>
                  <a:lnTo>
                    <a:pt x="1420" y="4451"/>
                  </a:lnTo>
                  <a:cubicBezTo>
                    <a:pt x="1516" y="3937"/>
                    <a:pt x="1595" y="3420"/>
                    <a:pt x="1660" y="2896"/>
                  </a:cubicBezTo>
                  <a:cubicBezTo>
                    <a:pt x="1688" y="2687"/>
                    <a:pt x="1548" y="2582"/>
                    <a:pt x="1395" y="2582"/>
                  </a:cubicBezTo>
                  <a:cubicBezTo>
                    <a:pt x="1389" y="2582"/>
                    <a:pt x="1383" y="2583"/>
                    <a:pt x="1378" y="2583"/>
                  </a:cubicBezTo>
                  <a:lnTo>
                    <a:pt x="1378" y="2583"/>
                  </a:lnTo>
                  <a:lnTo>
                    <a:pt x="1325" y="304"/>
                  </a:lnTo>
                  <a:cubicBezTo>
                    <a:pt x="1312" y="98"/>
                    <a:pt x="1163" y="0"/>
                    <a:pt x="1013" y="0"/>
                  </a:cubicBezTo>
                  <a:close/>
                </a:path>
              </a:pathLst>
            </a:custGeom>
            <a:solidFill>
              <a:srgbClr val="5455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3593600" y="1837925"/>
              <a:ext cx="64850" cy="57700"/>
            </a:xfrm>
            <a:custGeom>
              <a:avLst/>
              <a:gdLst/>
              <a:ahLst/>
              <a:cxnLst/>
              <a:rect l="l" t="t" r="r" b="b"/>
              <a:pathLst>
                <a:path w="2594" h="2308" extrusionOk="0">
                  <a:moveTo>
                    <a:pt x="848" y="1425"/>
                  </a:moveTo>
                  <a:cubicBezTo>
                    <a:pt x="860" y="1448"/>
                    <a:pt x="872" y="1470"/>
                    <a:pt x="885" y="1491"/>
                  </a:cubicBezTo>
                  <a:lnTo>
                    <a:pt x="885" y="1491"/>
                  </a:lnTo>
                  <a:cubicBezTo>
                    <a:pt x="842" y="1565"/>
                    <a:pt x="815" y="1628"/>
                    <a:pt x="809" y="1628"/>
                  </a:cubicBezTo>
                  <a:cubicBezTo>
                    <a:pt x="804" y="1628"/>
                    <a:pt x="813" y="1587"/>
                    <a:pt x="837" y="1478"/>
                  </a:cubicBezTo>
                  <a:cubicBezTo>
                    <a:pt x="840" y="1462"/>
                    <a:pt x="844" y="1444"/>
                    <a:pt x="848" y="1425"/>
                  </a:cubicBezTo>
                  <a:close/>
                  <a:moveTo>
                    <a:pt x="1422" y="1"/>
                  </a:moveTo>
                  <a:cubicBezTo>
                    <a:pt x="921" y="29"/>
                    <a:pt x="558" y="391"/>
                    <a:pt x="391" y="809"/>
                  </a:cubicBezTo>
                  <a:cubicBezTo>
                    <a:pt x="196" y="1227"/>
                    <a:pt x="1" y="1896"/>
                    <a:pt x="475" y="2203"/>
                  </a:cubicBezTo>
                  <a:cubicBezTo>
                    <a:pt x="572" y="2273"/>
                    <a:pt x="684" y="2308"/>
                    <a:pt x="795" y="2308"/>
                  </a:cubicBezTo>
                  <a:cubicBezTo>
                    <a:pt x="907" y="2308"/>
                    <a:pt x="1018" y="2273"/>
                    <a:pt x="1116" y="2203"/>
                  </a:cubicBezTo>
                  <a:cubicBezTo>
                    <a:pt x="1290" y="2087"/>
                    <a:pt x="1343" y="1918"/>
                    <a:pt x="1424" y="1760"/>
                  </a:cubicBezTo>
                  <a:lnTo>
                    <a:pt x="1424" y="1760"/>
                  </a:lnTo>
                  <a:cubicBezTo>
                    <a:pt x="1433" y="1759"/>
                    <a:pt x="1441" y="1758"/>
                    <a:pt x="1450" y="1757"/>
                  </a:cubicBezTo>
                  <a:cubicBezTo>
                    <a:pt x="1591" y="1739"/>
                    <a:pt x="1723" y="1680"/>
                    <a:pt x="1838" y="1595"/>
                  </a:cubicBezTo>
                  <a:lnTo>
                    <a:pt x="1838" y="1595"/>
                  </a:lnTo>
                  <a:cubicBezTo>
                    <a:pt x="1848" y="1593"/>
                    <a:pt x="1858" y="1592"/>
                    <a:pt x="1868" y="1590"/>
                  </a:cubicBezTo>
                  <a:cubicBezTo>
                    <a:pt x="2286" y="1534"/>
                    <a:pt x="2593" y="1116"/>
                    <a:pt x="2482" y="698"/>
                  </a:cubicBezTo>
                  <a:cubicBezTo>
                    <a:pt x="2380" y="331"/>
                    <a:pt x="2125" y="150"/>
                    <a:pt x="1842" y="114"/>
                  </a:cubicBezTo>
                  <a:lnTo>
                    <a:pt x="1842" y="114"/>
                  </a:lnTo>
                  <a:cubicBezTo>
                    <a:pt x="1717" y="42"/>
                    <a:pt x="1573" y="1"/>
                    <a:pt x="1422" y="1"/>
                  </a:cubicBezTo>
                  <a:close/>
                </a:path>
              </a:pathLst>
            </a:custGeom>
            <a:solidFill>
              <a:srgbClr val="5455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a:blip r:embed="rId13">
            <a:extLst>
              <a:ext uri="{28A0092B-C50C-407E-A947-70E740481C1C}">
                <a14:useLocalDpi xmlns="" xmlns:a14="http://schemas.microsoft.com/office/drawing/2010/main" val="0"/>
              </a:ext>
            </a:extLst>
          </a:blip>
          <a:stretch>
            <a:fillRect/>
          </a:stretch>
        </p:blipFill>
        <p:spPr>
          <a:xfrm>
            <a:off x="2915816" y="3719208"/>
            <a:ext cx="2785385" cy="1208906"/>
          </a:xfrm>
          <a:prstGeom prst="rect">
            <a:avLst/>
          </a:prstGeom>
          <a:ln>
            <a:noFill/>
          </a:ln>
          <a:effectLst>
            <a:softEdge rad="112500"/>
          </a:effectLst>
        </p:spPr>
      </p:pic>
      <p:sp>
        <p:nvSpPr>
          <p:cNvPr id="14" name="Google Shape;209;p28"/>
          <p:cNvSpPr/>
          <p:nvPr/>
        </p:nvSpPr>
        <p:spPr>
          <a:xfrm rot="-129684">
            <a:off x="3239787" y="887237"/>
            <a:ext cx="2934470"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pic>
        <p:nvPicPr>
          <p:cNvPr id="15" name="Google Shape;561;p47"/>
          <p:cNvPicPr preferRelativeResize="0"/>
          <p:nvPr/>
        </p:nvPicPr>
        <p:blipFill rotWithShape="1">
          <a:blip r:embed="rId14">
            <a:alphaModFix/>
          </a:blip>
          <a:srcRect l="11874" t="18550" r="19800" b="10102"/>
          <a:stretch/>
        </p:blipFill>
        <p:spPr>
          <a:xfrm rot="-403547" flipH="1">
            <a:off x="2021645" y="417108"/>
            <a:ext cx="985910" cy="748617"/>
          </a:xfrm>
          <a:prstGeom prst="rect">
            <a:avLst/>
          </a:prstGeom>
          <a:noFill/>
          <a:ln>
            <a:noFill/>
          </a:ln>
        </p:spPr>
      </p:pic>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Instagram</a:t>
            </a:r>
            <a:r>
              <a:rPr lang="en-US" dirty="0" smtClean="0"/>
              <a:t> stories </a:t>
            </a:r>
            <a:endParaRPr lang="en-US" dirty="0"/>
          </a:p>
        </p:txBody>
      </p:sp>
      <p:sp>
        <p:nvSpPr>
          <p:cNvPr id="3" name="Text Placeholder 2"/>
          <p:cNvSpPr>
            <a:spLocks noGrp="1"/>
          </p:cNvSpPr>
          <p:nvPr>
            <p:ph type="body" idx="1"/>
          </p:nvPr>
        </p:nvSpPr>
        <p:spPr/>
        <p:txBody>
          <a:bodyPr/>
          <a:lstStyle/>
          <a:p>
            <a:endParaRPr lang="en-US" dirty="0"/>
          </a:p>
        </p:txBody>
      </p:sp>
      <p:pic>
        <p:nvPicPr>
          <p:cNvPr id="4" name="Picture 3" descr="WhatsApp Image 2023-10-14 at 11.21.39 AM.jpeg"/>
          <p:cNvPicPr>
            <a:picLocks noChangeAspect="1"/>
          </p:cNvPicPr>
          <p:nvPr/>
        </p:nvPicPr>
        <p:blipFill>
          <a:blip r:embed="rId2"/>
          <a:srcRect t="33704" b="8518"/>
          <a:stretch>
            <a:fillRect/>
          </a:stretch>
        </p:blipFill>
        <p:spPr>
          <a:xfrm>
            <a:off x="1447800" y="1504950"/>
            <a:ext cx="2304931" cy="2971800"/>
          </a:xfrm>
          <a:prstGeom prst="rect">
            <a:avLst/>
          </a:prstGeom>
        </p:spPr>
      </p:pic>
      <p:pic>
        <p:nvPicPr>
          <p:cNvPr id="5" name="Picture 4" descr="WhatsApp Image 2023-10-14 at 11.21.39 AM (1).jpeg"/>
          <p:cNvPicPr>
            <a:picLocks noChangeAspect="1"/>
          </p:cNvPicPr>
          <p:nvPr/>
        </p:nvPicPr>
        <p:blipFill>
          <a:blip r:embed="rId3"/>
          <a:srcRect t="4074"/>
          <a:stretch>
            <a:fillRect/>
          </a:stretch>
        </p:blipFill>
        <p:spPr>
          <a:xfrm>
            <a:off x="5562600" y="104775"/>
            <a:ext cx="2304931" cy="4933950"/>
          </a:xfrm>
          <a:prstGeom prst="rect">
            <a:avLst/>
          </a:prstGeom>
        </p:spPr>
      </p:pic>
      <p:pic>
        <p:nvPicPr>
          <p:cNvPr id="6" name="Google Shape;208;p28"/>
          <p:cNvPicPr preferRelativeResize="0"/>
          <p:nvPr/>
        </p:nvPicPr>
        <p:blipFill rotWithShape="1">
          <a:blip r:embed="rId4">
            <a:alphaModFix/>
          </a:blip>
          <a:srcRect l="14468" t="8874" r="14468" b="8882"/>
          <a:stretch/>
        </p:blipFill>
        <p:spPr>
          <a:xfrm>
            <a:off x="304800" y="438150"/>
            <a:ext cx="457199" cy="438149"/>
          </a:xfrm>
          <a:prstGeom prst="rect">
            <a:avLst/>
          </a:prstGeom>
          <a:noFill/>
          <a:ln>
            <a:noFill/>
          </a:ln>
        </p:spPr>
      </p:pic>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err="1" smtClean="0"/>
              <a:t>Instagram</a:t>
            </a:r>
            <a:r>
              <a:rPr lang="en-US" dirty="0" smtClean="0"/>
              <a:t> link</a:t>
            </a:r>
            <a:endParaRPr lang="en-US" dirty="0"/>
          </a:p>
        </p:txBody>
      </p:sp>
      <p:sp>
        <p:nvSpPr>
          <p:cNvPr id="10" name="Text Placeholder 9"/>
          <p:cNvSpPr>
            <a:spLocks noGrp="1"/>
          </p:cNvSpPr>
          <p:nvPr>
            <p:ph type="body" idx="1"/>
          </p:nvPr>
        </p:nvSpPr>
        <p:spPr/>
        <p:txBody>
          <a:bodyPr/>
          <a:lstStyle/>
          <a:p>
            <a:r>
              <a:rPr lang="en-US" sz="4000" dirty="0" smtClean="0"/>
              <a:t>https://www.instagram.com/reel/CyVeCupPMu2/?igshid=MmU2YjMzNjRlOQ</a:t>
            </a:r>
            <a:r>
              <a:rPr lang="en-US" sz="4000" dirty="0" smtClean="0"/>
              <a:t>==heromotocrop</a:t>
            </a:r>
            <a:endParaRPr lang="en-US" sz="4000" dirty="0"/>
          </a:p>
        </p:txBody>
      </p:sp>
      <p:pic>
        <p:nvPicPr>
          <p:cNvPr id="11" name="Picture 10"/>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3581400" y="3333750"/>
            <a:ext cx="2819400" cy="1676400"/>
          </a:xfrm>
          <a:prstGeom prst="rect">
            <a:avLst/>
          </a:prstGeom>
          <a:ln>
            <a:noFill/>
          </a:ln>
          <a:effectLst>
            <a:softEdge rad="112500"/>
          </a:effectLst>
        </p:spPr>
      </p:pic>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Poster of hero </a:t>
            </a:r>
            <a:r>
              <a:rPr lang="en-US" dirty="0" err="1" smtClean="0"/>
              <a:t>motocrop</a:t>
            </a:r>
            <a:endParaRPr lang="en-US" dirty="0"/>
          </a:p>
        </p:txBody>
      </p:sp>
      <p:pic>
        <p:nvPicPr>
          <p:cNvPr id="4" name="Picture 3" descr="WhatsApp Image 2023-10-13 at 3.59.17 PM.jpeg"/>
          <p:cNvPicPr>
            <a:picLocks noChangeAspect="1"/>
          </p:cNvPicPr>
          <p:nvPr/>
        </p:nvPicPr>
        <p:blipFill>
          <a:blip r:embed="rId2"/>
          <a:stretch>
            <a:fillRect/>
          </a:stretch>
        </p:blipFill>
        <p:spPr>
          <a:xfrm>
            <a:off x="2743200" y="1428750"/>
            <a:ext cx="2995295" cy="3028950"/>
          </a:xfrm>
          <a:prstGeom prst="rect">
            <a:avLst/>
          </a:prstGeom>
        </p:spPr>
      </p:pic>
      <p:pic>
        <p:nvPicPr>
          <p:cNvPr id="5" name="Google Shape;208;p28"/>
          <p:cNvPicPr preferRelativeResize="0"/>
          <p:nvPr/>
        </p:nvPicPr>
        <p:blipFill rotWithShape="1">
          <a:blip r:embed="rId3">
            <a:alphaModFix/>
          </a:blip>
          <a:srcRect l="14468" t="8874" r="14468" b="8882"/>
          <a:stretch/>
        </p:blipFill>
        <p:spPr>
          <a:xfrm>
            <a:off x="304800" y="438150"/>
            <a:ext cx="457200" cy="457200"/>
          </a:xfrm>
          <a:prstGeom prst="rect">
            <a:avLst/>
          </a:prstGeom>
          <a:noFill/>
          <a:ln>
            <a:noFill/>
          </a:ln>
        </p:spPr>
      </p:pic>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445024"/>
            <a:ext cx="7704000" cy="4488925"/>
          </a:xfrm>
        </p:spPr>
        <p:txBody>
          <a:bodyPr/>
          <a:lstStyle/>
          <a:p>
            <a:r>
              <a:rPr lang="en-US" sz="7200" dirty="0" smtClean="0"/>
              <a:t>Thanks…… </a:t>
            </a:r>
            <a:endParaRPr lang="en-US" sz="7200"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smtClean="0"/>
              <a:t>Popular models of HERO </a:t>
            </a:r>
            <a:endParaRPr dirty="0"/>
          </a:p>
        </p:txBody>
      </p:sp>
      <p:sp>
        <p:nvSpPr>
          <p:cNvPr id="251" name="Google Shape;251;p30"/>
          <p:cNvSpPr txBox="1">
            <a:spLocks noGrp="1"/>
          </p:cNvSpPr>
          <p:nvPr>
            <p:ph type="title" idx="2"/>
          </p:nvPr>
        </p:nvSpPr>
        <p:spPr>
          <a:xfrm>
            <a:off x="1218450" y="1585675"/>
            <a:ext cx="13086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52" name="Google Shape;252;p30"/>
          <p:cNvSpPr txBox="1">
            <a:spLocks noGrp="1"/>
          </p:cNvSpPr>
          <p:nvPr>
            <p:ph type="title" idx="3"/>
          </p:nvPr>
        </p:nvSpPr>
        <p:spPr>
          <a:xfrm>
            <a:off x="1218450" y="3159821"/>
            <a:ext cx="13086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53" name="Google Shape;253;p30"/>
          <p:cNvSpPr txBox="1">
            <a:spLocks noGrp="1"/>
          </p:cNvSpPr>
          <p:nvPr>
            <p:ph type="title" idx="4"/>
          </p:nvPr>
        </p:nvSpPr>
        <p:spPr>
          <a:xfrm>
            <a:off x="3917725" y="1585675"/>
            <a:ext cx="13086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54" name="Google Shape;254;p30"/>
          <p:cNvSpPr txBox="1">
            <a:spLocks noGrp="1"/>
          </p:cNvSpPr>
          <p:nvPr>
            <p:ph type="title" idx="5"/>
          </p:nvPr>
        </p:nvSpPr>
        <p:spPr>
          <a:xfrm>
            <a:off x="3917725" y="3159821"/>
            <a:ext cx="13086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55" name="Google Shape;255;p30"/>
          <p:cNvSpPr txBox="1">
            <a:spLocks noGrp="1"/>
          </p:cNvSpPr>
          <p:nvPr>
            <p:ph type="title" idx="6"/>
          </p:nvPr>
        </p:nvSpPr>
        <p:spPr>
          <a:xfrm>
            <a:off x="6617000" y="1585675"/>
            <a:ext cx="13086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56" name="Google Shape;256;p30"/>
          <p:cNvSpPr txBox="1">
            <a:spLocks noGrp="1"/>
          </p:cNvSpPr>
          <p:nvPr>
            <p:ph type="title" idx="7"/>
          </p:nvPr>
        </p:nvSpPr>
        <p:spPr>
          <a:xfrm>
            <a:off x="6617000" y="3159821"/>
            <a:ext cx="13086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57" name="Google Shape;257;p30"/>
          <p:cNvSpPr txBox="1">
            <a:spLocks noGrp="1"/>
          </p:cNvSpPr>
          <p:nvPr>
            <p:ph type="subTitle" idx="1"/>
          </p:nvPr>
        </p:nvSpPr>
        <p:spPr>
          <a:xfrm>
            <a:off x="685800" y="2312250"/>
            <a:ext cx="2305500" cy="519000"/>
          </a:xfrm>
          <a:prstGeom prst="rect">
            <a:avLst/>
          </a:prstGeom>
        </p:spPr>
        <p:txBody>
          <a:bodyPr spcFirstLastPara="1" wrap="square" lIns="91425" tIns="91425" rIns="91425" bIns="91425" anchor="t" anchorCtr="0">
            <a:noAutofit/>
          </a:bodyPr>
          <a:lstStyle/>
          <a:p>
            <a:pPr marL="0" lvl="0" indent="0"/>
            <a:r>
              <a:rPr lang="en-IN" b="0" dirty="0"/>
              <a:t> </a:t>
            </a:r>
            <a:r>
              <a:rPr lang="en-IN" sz="1400" dirty="0">
                <a:latin typeface="NSimSun" pitchFamily="49" charset="-122"/>
                <a:ea typeface="NSimSun" pitchFamily="49" charset="-122"/>
              </a:rPr>
              <a:t>Hero</a:t>
            </a:r>
            <a:r>
              <a:rPr lang="en-IN" sz="1400" b="0" dirty="0">
                <a:latin typeface="NSimSun" pitchFamily="49" charset="-122"/>
                <a:ea typeface="NSimSun" pitchFamily="49" charset="-122"/>
              </a:rPr>
              <a:t> </a:t>
            </a:r>
            <a:r>
              <a:rPr lang="en-IN" sz="1400" b="0" dirty="0" err="1">
                <a:latin typeface="NSimSun" pitchFamily="49" charset="-122"/>
                <a:ea typeface="NSimSun" pitchFamily="49" charset="-122"/>
              </a:rPr>
              <a:t>Splendor</a:t>
            </a:r>
            <a:r>
              <a:rPr lang="en-IN" sz="1400" b="0" dirty="0">
                <a:latin typeface="NSimSun" pitchFamily="49" charset="-122"/>
                <a:ea typeface="NSimSun" pitchFamily="49" charset="-122"/>
              </a:rPr>
              <a:t> Plus </a:t>
            </a:r>
            <a:endParaRPr sz="1400" dirty="0">
              <a:latin typeface="NSimSun" pitchFamily="49" charset="-122"/>
              <a:ea typeface="NSimSun" pitchFamily="49" charset="-122"/>
            </a:endParaRPr>
          </a:p>
        </p:txBody>
      </p:sp>
      <p:sp>
        <p:nvSpPr>
          <p:cNvPr id="258" name="Google Shape;258;p30"/>
          <p:cNvSpPr txBox="1">
            <a:spLocks noGrp="1"/>
          </p:cNvSpPr>
          <p:nvPr>
            <p:ph type="subTitle" idx="8"/>
          </p:nvPr>
        </p:nvSpPr>
        <p:spPr>
          <a:xfrm>
            <a:off x="3505200" y="2312250"/>
            <a:ext cx="2305500" cy="519000"/>
          </a:xfrm>
          <a:prstGeom prst="rect">
            <a:avLst/>
          </a:prstGeom>
        </p:spPr>
        <p:txBody>
          <a:bodyPr spcFirstLastPara="1" wrap="square" lIns="91425" tIns="91425" rIns="91425" bIns="91425" anchor="t" anchorCtr="0">
            <a:noAutofit/>
          </a:bodyPr>
          <a:lstStyle/>
          <a:p>
            <a:pPr marL="0" lvl="0" indent="0"/>
            <a:r>
              <a:rPr lang="en-IN" sz="1400" dirty="0">
                <a:latin typeface="NSimSun" pitchFamily="49" charset="-122"/>
                <a:ea typeface="NSimSun" pitchFamily="49" charset="-122"/>
              </a:rPr>
              <a:t>Hero</a:t>
            </a:r>
            <a:r>
              <a:rPr lang="en-IN" sz="1400" b="0" dirty="0">
                <a:latin typeface="NSimSun" pitchFamily="49" charset="-122"/>
                <a:ea typeface="NSimSun" pitchFamily="49" charset="-122"/>
              </a:rPr>
              <a:t> Super </a:t>
            </a:r>
            <a:r>
              <a:rPr lang="en-IN" sz="1400" b="0" dirty="0" err="1">
                <a:latin typeface="NSimSun" pitchFamily="49" charset="-122"/>
                <a:ea typeface="NSimSun" pitchFamily="49" charset="-122"/>
              </a:rPr>
              <a:t>Splendor</a:t>
            </a:r>
            <a:r>
              <a:rPr lang="en-IN" b="0" dirty="0"/>
              <a:t> </a:t>
            </a:r>
            <a:endParaRPr dirty="0"/>
          </a:p>
        </p:txBody>
      </p:sp>
      <p:sp>
        <p:nvSpPr>
          <p:cNvPr id="259" name="Google Shape;259;p30"/>
          <p:cNvSpPr txBox="1">
            <a:spLocks noGrp="1"/>
          </p:cNvSpPr>
          <p:nvPr>
            <p:ph type="subTitle" idx="9"/>
          </p:nvPr>
        </p:nvSpPr>
        <p:spPr>
          <a:xfrm>
            <a:off x="6096000" y="2419350"/>
            <a:ext cx="2305500" cy="519000"/>
          </a:xfrm>
          <a:prstGeom prst="rect">
            <a:avLst/>
          </a:prstGeom>
        </p:spPr>
        <p:txBody>
          <a:bodyPr spcFirstLastPara="1" wrap="square" lIns="91425" tIns="91425" rIns="91425" bIns="91425" anchor="t" anchorCtr="0">
            <a:noAutofit/>
          </a:bodyPr>
          <a:lstStyle/>
          <a:p>
            <a:pPr marL="0" lvl="0" indent="0"/>
            <a:r>
              <a:rPr lang="en-IN" sz="1400" dirty="0">
                <a:latin typeface="NSimSun" pitchFamily="49" charset="-122"/>
                <a:ea typeface="NSimSun" pitchFamily="49" charset="-122"/>
              </a:rPr>
              <a:t>Hero</a:t>
            </a:r>
            <a:r>
              <a:rPr lang="en-IN" sz="1400" b="0" dirty="0">
                <a:latin typeface="NSimSun" pitchFamily="49" charset="-122"/>
                <a:ea typeface="NSimSun" pitchFamily="49" charset="-122"/>
              </a:rPr>
              <a:t> HF Deluxe</a:t>
            </a:r>
            <a:endParaRPr sz="1400" dirty="0">
              <a:latin typeface="NSimSun" pitchFamily="49" charset="-122"/>
              <a:ea typeface="NSimSun" pitchFamily="49" charset="-122"/>
            </a:endParaRPr>
          </a:p>
        </p:txBody>
      </p:sp>
      <p:sp>
        <p:nvSpPr>
          <p:cNvPr id="260" name="Google Shape;260;p30"/>
          <p:cNvSpPr txBox="1">
            <a:spLocks noGrp="1"/>
          </p:cNvSpPr>
          <p:nvPr>
            <p:ph type="subTitle" idx="13"/>
          </p:nvPr>
        </p:nvSpPr>
        <p:spPr>
          <a:xfrm>
            <a:off x="762000" y="4019550"/>
            <a:ext cx="2305500" cy="519000"/>
          </a:xfrm>
          <a:prstGeom prst="rect">
            <a:avLst/>
          </a:prstGeom>
        </p:spPr>
        <p:txBody>
          <a:bodyPr spcFirstLastPara="1" wrap="square" lIns="91425" tIns="91425" rIns="91425" bIns="91425" anchor="t" anchorCtr="0">
            <a:noAutofit/>
          </a:bodyPr>
          <a:lstStyle/>
          <a:p>
            <a:pPr marL="0" lvl="0" indent="0"/>
            <a:r>
              <a:rPr lang="en-IN" b="0" dirty="0"/>
              <a:t> </a:t>
            </a:r>
            <a:r>
              <a:rPr lang="en-IN" sz="1400" dirty="0">
                <a:latin typeface="NSimSun" pitchFamily="49" charset="-122"/>
                <a:ea typeface="NSimSun" pitchFamily="49" charset="-122"/>
              </a:rPr>
              <a:t>Hero</a:t>
            </a:r>
            <a:r>
              <a:rPr lang="en-IN" sz="1400" b="0" dirty="0">
                <a:latin typeface="NSimSun" pitchFamily="49" charset="-122"/>
                <a:ea typeface="NSimSun" pitchFamily="49" charset="-122"/>
              </a:rPr>
              <a:t> </a:t>
            </a:r>
            <a:r>
              <a:rPr lang="en-IN" sz="1400" b="0" dirty="0" smtClean="0">
                <a:latin typeface="NSimSun" pitchFamily="49" charset="-122"/>
                <a:ea typeface="NSimSun" pitchFamily="49" charset="-122"/>
              </a:rPr>
              <a:t>Glamour</a:t>
            </a:r>
            <a:endParaRPr sz="1400" dirty="0">
              <a:latin typeface="NSimSun" pitchFamily="49" charset="-122"/>
              <a:ea typeface="NSimSun" pitchFamily="49" charset="-122"/>
            </a:endParaRPr>
          </a:p>
        </p:txBody>
      </p:sp>
      <p:sp>
        <p:nvSpPr>
          <p:cNvPr id="261" name="Google Shape;261;p30"/>
          <p:cNvSpPr txBox="1">
            <a:spLocks noGrp="1"/>
          </p:cNvSpPr>
          <p:nvPr>
            <p:ph type="subTitle" idx="14"/>
          </p:nvPr>
        </p:nvSpPr>
        <p:spPr>
          <a:xfrm>
            <a:off x="3419250" y="4095750"/>
            <a:ext cx="2305500" cy="519000"/>
          </a:xfrm>
          <a:prstGeom prst="rect">
            <a:avLst/>
          </a:prstGeom>
        </p:spPr>
        <p:txBody>
          <a:bodyPr spcFirstLastPara="1" wrap="square" lIns="91425" tIns="91425" rIns="91425" bIns="91425" anchor="t" anchorCtr="0">
            <a:noAutofit/>
          </a:bodyPr>
          <a:lstStyle/>
          <a:p>
            <a:pPr marL="0" lvl="0" indent="0"/>
            <a:r>
              <a:rPr lang="en-IN" sz="1400" dirty="0">
                <a:latin typeface="NSimSun" pitchFamily="49" charset="-122"/>
                <a:ea typeface="NSimSun" pitchFamily="49" charset="-122"/>
              </a:rPr>
              <a:t>Hero</a:t>
            </a:r>
            <a:r>
              <a:rPr lang="en-IN" sz="1400" b="0" dirty="0">
                <a:latin typeface="NSimSun" pitchFamily="49" charset="-122"/>
                <a:ea typeface="NSimSun" pitchFamily="49" charset="-122"/>
              </a:rPr>
              <a:t> Passion Pro</a:t>
            </a:r>
            <a:endParaRPr sz="1400" dirty="0">
              <a:latin typeface="NSimSun" pitchFamily="49" charset="-122"/>
              <a:ea typeface="NSimSun" pitchFamily="49" charset="-122"/>
            </a:endParaRPr>
          </a:p>
        </p:txBody>
      </p:sp>
      <p:sp>
        <p:nvSpPr>
          <p:cNvPr id="262" name="Google Shape;262;p30"/>
          <p:cNvSpPr txBox="1">
            <a:spLocks noGrp="1"/>
          </p:cNvSpPr>
          <p:nvPr>
            <p:ph type="subTitle" idx="15"/>
          </p:nvPr>
        </p:nvSpPr>
        <p:spPr>
          <a:xfrm>
            <a:off x="6096000" y="4095750"/>
            <a:ext cx="2305500" cy="519000"/>
          </a:xfrm>
          <a:prstGeom prst="rect">
            <a:avLst/>
          </a:prstGeom>
        </p:spPr>
        <p:txBody>
          <a:bodyPr spcFirstLastPara="1" wrap="square" lIns="91425" tIns="91425" rIns="91425" bIns="91425" anchor="t" anchorCtr="0">
            <a:noAutofit/>
          </a:bodyPr>
          <a:lstStyle/>
          <a:p>
            <a:pPr marL="0" lvl="0" indent="0"/>
            <a:r>
              <a:rPr lang="en-IN" sz="1400" dirty="0">
                <a:latin typeface="NSimSun" pitchFamily="49" charset="-122"/>
                <a:ea typeface="NSimSun" pitchFamily="49" charset="-122"/>
              </a:rPr>
              <a:t>Hero</a:t>
            </a:r>
            <a:r>
              <a:rPr lang="en-IN" sz="1400" b="0" dirty="0">
                <a:latin typeface="NSimSun" pitchFamily="49" charset="-122"/>
                <a:ea typeface="NSimSun" pitchFamily="49" charset="-122"/>
              </a:rPr>
              <a:t> Pleasure</a:t>
            </a:r>
            <a:endParaRPr sz="1400" dirty="0">
              <a:latin typeface="NSimSun" pitchFamily="49" charset="-122"/>
              <a:ea typeface="NSimSun" pitchFamily="49" charset="-122"/>
            </a:endParaRPr>
          </a:p>
        </p:txBody>
      </p:sp>
      <p:sp>
        <p:nvSpPr>
          <p:cNvPr id="263" name="Google Shape;263;p30"/>
          <p:cNvSpPr/>
          <p:nvPr/>
        </p:nvSpPr>
        <p:spPr>
          <a:xfrm rot="-570904">
            <a:off x="8540104" y="690895"/>
            <a:ext cx="344960" cy="405283"/>
          </a:xfrm>
          <a:custGeom>
            <a:avLst/>
            <a:gdLst/>
            <a:ahLst/>
            <a:cxnLst/>
            <a:rect l="l" t="t" r="r" b="b"/>
            <a:pathLst>
              <a:path w="13799" h="16212" extrusionOk="0">
                <a:moveTo>
                  <a:pt x="2992" y="630"/>
                </a:moveTo>
                <a:cubicBezTo>
                  <a:pt x="3238" y="630"/>
                  <a:pt x="3490" y="691"/>
                  <a:pt x="3734" y="796"/>
                </a:cubicBezTo>
                <a:lnTo>
                  <a:pt x="3734" y="796"/>
                </a:lnTo>
                <a:cubicBezTo>
                  <a:pt x="3428" y="1099"/>
                  <a:pt x="3252" y="1603"/>
                  <a:pt x="3178" y="2076"/>
                </a:cubicBezTo>
                <a:cubicBezTo>
                  <a:pt x="2727" y="5110"/>
                  <a:pt x="3972" y="8051"/>
                  <a:pt x="4905" y="11019"/>
                </a:cubicBezTo>
                <a:lnTo>
                  <a:pt x="4905" y="11019"/>
                </a:lnTo>
                <a:cubicBezTo>
                  <a:pt x="4280" y="9919"/>
                  <a:pt x="3557" y="8863"/>
                  <a:pt x="2900" y="7762"/>
                </a:cubicBezTo>
                <a:cubicBezTo>
                  <a:pt x="2119" y="6452"/>
                  <a:pt x="1339" y="4975"/>
                  <a:pt x="1283" y="3414"/>
                </a:cubicBezTo>
                <a:cubicBezTo>
                  <a:pt x="1255" y="2996"/>
                  <a:pt x="1255" y="2466"/>
                  <a:pt x="1394" y="2048"/>
                </a:cubicBezTo>
                <a:cubicBezTo>
                  <a:pt x="1786" y="1012"/>
                  <a:pt x="2375" y="630"/>
                  <a:pt x="2992" y="630"/>
                </a:cubicBezTo>
                <a:close/>
                <a:moveTo>
                  <a:pt x="4976" y="1746"/>
                </a:moveTo>
                <a:cubicBezTo>
                  <a:pt x="5068" y="1857"/>
                  <a:pt x="5151" y="1972"/>
                  <a:pt x="5228" y="2091"/>
                </a:cubicBezTo>
                <a:lnTo>
                  <a:pt x="5228" y="2091"/>
                </a:lnTo>
                <a:cubicBezTo>
                  <a:pt x="5343" y="2309"/>
                  <a:pt x="5457" y="2527"/>
                  <a:pt x="5548" y="2745"/>
                </a:cubicBezTo>
                <a:cubicBezTo>
                  <a:pt x="5589" y="2830"/>
                  <a:pt x="5628" y="2914"/>
                  <a:pt x="5667" y="2999"/>
                </a:cubicBezTo>
                <a:lnTo>
                  <a:pt x="5667" y="2999"/>
                </a:lnTo>
                <a:cubicBezTo>
                  <a:pt x="5849" y="3494"/>
                  <a:pt x="5974" y="4018"/>
                  <a:pt x="6105" y="4529"/>
                </a:cubicBezTo>
                <a:cubicBezTo>
                  <a:pt x="6133" y="4657"/>
                  <a:pt x="6217" y="4725"/>
                  <a:pt x="6314" y="4745"/>
                </a:cubicBezTo>
                <a:lnTo>
                  <a:pt x="6314" y="4745"/>
                </a:lnTo>
                <a:cubicBezTo>
                  <a:pt x="6377" y="4950"/>
                  <a:pt x="6437" y="5157"/>
                  <a:pt x="6496" y="5365"/>
                </a:cubicBezTo>
                <a:cubicBezTo>
                  <a:pt x="6540" y="5520"/>
                  <a:pt x="6663" y="5587"/>
                  <a:pt x="6789" y="5587"/>
                </a:cubicBezTo>
                <a:cubicBezTo>
                  <a:pt x="6980" y="5587"/>
                  <a:pt x="7176" y="5433"/>
                  <a:pt x="7109" y="5198"/>
                </a:cubicBezTo>
                <a:cubicBezTo>
                  <a:pt x="7108" y="5194"/>
                  <a:pt x="7107" y="5191"/>
                  <a:pt x="7106" y="5187"/>
                </a:cubicBezTo>
                <a:lnTo>
                  <a:pt x="7106" y="5187"/>
                </a:lnTo>
                <a:cubicBezTo>
                  <a:pt x="7114" y="5188"/>
                  <a:pt x="7122" y="5188"/>
                  <a:pt x="7130" y="5188"/>
                </a:cubicBezTo>
                <a:cubicBezTo>
                  <a:pt x="7256" y="5188"/>
                  <a:pt x="7379" y="5122"/>
                  <a:pt x="7415" y="4975"/>
                </a:cubicBezTo>
                <a:cubicBezTo>
                  <a:pt x="7496" y="4618"/>
                  <a:pt x="7572" y="4227"/>
                  <a:pt x="7682" y="3849"/>
                </a:cubicBezTo>
                <a:lnTo>
                  <a:pt x="7682" y="3849"/>
                </a:lnTo>
                <a:cubicBezTo>
                  <a:pt x="8168" y="2911"/>
                  <a:pt x="9243" y="2139"/>
                  <a:pt x="10281" y="2139"/>
                </a:cubicBezTo>
                <a:cubicBezTo>
                  <a:pt x="10364" y="2139"/>
                  <a:pt x="10447" y="2144"/>
                  <a:pt x="10530" y="2154"/>
                </a:cubicBezTo>
                <a:lnTo>
                  <a:pt x="10530" y="2154"/>
                </a:lnTo>
                <a:cubicBezTo>
                  <a:pt x="11158" y="2589"/>
                  <a:pt x="11585" y="3456"/>
                  <a:pt x="11764" y="4083"/>
                </a:cubicBezTo>
                <a:cubicBezTo>
                  <a:pt x="12210" y="5504"/>
                  <a:pt x="11959" y="7093"/>
                  <a:pt x="11485" y="8459"/>
                </a:cubicBezTo>
                <a:cubicBezTo>
                  <a:pt x="10597" y="11019"/>
                  <a:pt x="8730" y="13089"/>
                  <a:pt x="6388" y="14395"/>
                </a:cubicBezTo>
                <a:lnTo>
                  <a:pt x="6388" y="14395"/>
                </a:lnTo>
                <a:cubicBezTo>
                  <a:pt x="6379" y="14309"/>
                  <a:pt x="6367" y="14225"/>
                  <a:pt x="6356" y="14146"/>
                </a:cubicBezTo>
                <a:cubicBezTo>
                  <a:pt x="6022" y="11498"/>
                  <a:pt x="4934" y="9017"/>
                  <a:pt x="4293" y="6452"/>
                </a:cubicBezTo>
                <a:cubicBezTo>
                  <a:pt x="4154" y="5923"/>
                  <a:pt x="4015" y="5365"/>
                  <a:pt x="3931" y="4808"/>
                </a:cubicBezTo>
                <a:cubicBezTo>
                  <a:pt x="3847" y="4334"/>
                  <a:pt x="3485" y="2271"/>
                  <a:pt x="3847" y="1825"/>
                </a:cubicBezTo>
                <a:lnTo>
                  <a:pt x="4976" y="1746"/>
                </a:lnTo>
                <a:close/>
                <a:moveTo>
                  <a:pt x="12619" y="6091"/>
                </a:moveTo>
                <a:cubicBezTo>
                  <a:pt x="12681" y="7418"/>
                  <a:pt x="12452" y="8772"/>
                  <a:pt x="12043" y="10020"/>
                </a:cubicBezTo>
                <a:cubicBezTo>
                  <a:pt x="11541" y="11553"/>
                  <a:pt x="10733" y="13059"/>
                  <a:pt x="9478" y="14118"/>
                </a:cubicBezTo>
                <a:cubicBezTo>
                  <a:pt x="9061" y="14461"/>
                  <a:pt x="7846" y="15431"/>
                  <a:pt x="7085" y="15431"/>
                </a:cubicBezTo>
                <a:cubicBezTo>
                  <a:pt x="6981" y="15431"/>
                  <a:pt x="6886" y="15413"/>
                  <a:pt x="6802" y="15372"/>
                </a:cubicBezTo>
                <a:cubicBezTo>
                  <a:pt x="6739" y="15385"/>
                  <a:pt x="6684" y="15391"/>
                  <a:pt x="6634" y="15391"/>
                </a:cubicBezTo>
                <a:cubicBezTo>
                  <a:pt x="6444" y="15391"/>
                  <a:pt x="6354" y="15296"/>
                  <a:pt x="6355" y="15107"/>
                </a:cubicBezTo>
                <a:lnTo>
                  <a:pt x="6355" y="15107"/>
                </a:lnTo>
                <a:cubicBezTo>
                  <a:pt x="9634" y="13410"/>
                  <a:pt x="12480" y="9907"/>
                  <a:pt x="12619" y="6091"/>
                </a:cubicBezTo>
                <a:close/>
                <a:moveTo>
                  <a:pt x="3088" y="0"/>
                </a:moveTo>
                <a:cubicBezTo>
                  <a:pt x="1752" y="0"/>
                  <a:pt x="871" y="1106"/>
                  <a:pt x="670" y="2438"/>
                </a:cubicBezTo>
                <a:cubicBezTo>
                  <a:pt x="1" y="7093"/>
                  <a:pt x="5018" y="10634"/>
                  <a:pt x="5771" y="14982"/>
                </a:cubicBezTo>
                <a:cubicBezTo>
                  <a:pt x="5774" y="15011"/>
                  <a:pt x="5782" y="15037"/>
                  <a:pt x="5792" y="15060"/>
                </a:cubicBezTo>
                <a:lnTo>
                  <a:pt x="5792" y="15060"/>
                </a:lnTo>
                <a:cubicBezTo>
                  <a:pt x="5814" y="15340"/>
                  <a:pt x="5827" y="15620"/>
                  <a:pt x="5827" y="15902"/>
                </a:cubicBezTo>
                <a:cubicBezTo>
                  <a:pt x="5827" y="16032"/>
                  <a:pt x="5948" y="16211"/>
                  <a:pt x="6101" y="16211"/>
                </a:cubicBezTo>
                <a:cubicBezTo>
                  <a:pt x="6111" y="16211"/>
                  <a:pt x="6122" y="16210"/>
                  <a:pt x="6133" y="16209"/>
                </a:cubicBezTo>
                <a:cubicBezTo>
                  <a:pt x="11234" y="15540"/>
                  <a:pt x="13799" y="9825"/>
                  <a:pt x="13158" y="5142"/>
                </a:cubicBezTo>
                <a:cubicBezTo>
                  <a:pt x="12958" y="3669"/>
                  <a:pt x="12423" y="1928"/>
                  <a:pt x="10872" y="1600"/>
                </a:cubicBezTo>
                <a:lnTo>
                  <a:pt x="10872" y="1600"/>
                </a:lnTo>
                <a:cubicBezTo>
                  <a:pt x="10608" y="1430"/>
                  <a:pt x="10312" y="1312"/>
                  <a:pt x="9980" y="1267"/>
                </a:cubicBezTo>
                <a:cubicBezTo>
                  <a:pt x="9855" y="1249"/>
                  <a:pt x="9734" y="1240"/>
                  <a:pt x="9618" y="1240"/>
                </a:cubicBezTo>
                <a:cubicBezTo>
                  <a:pt x="8441" y="1240"/>
                  <a:pt x="7723" y="2169"/>
                  <a:pt x="7282" y="3222"/>
                </a:cubicBezTo>
                <a:lnTo>
                  <a:pt x="7282" y="3222"/>
                </a:lnTo>
                <a:cubicBezTo>
                  <a:pt x="7073" y="3544"/>
                  <a:pt x="6923" y="3901"/>
                  <a:pt x="6850" y="4282"/>
                </a:cubicBezTo>
                <a:lnTo>
                  <a:pt x="6850" y="4282"/>
                </a:lnTo>
                <a:cubicBezTo>
                  <a:pt x="6467" y="2947"/>
                  <a:pt x="5847" y="1066"/>
                  <a:pt x="4879" y="626"/>
                </a:cubicBezTo>
                <a:cubicBezTo>
                  <a:pt x="4859" y="618"/>
                  <a:pt x="4839" y="610"/>
                  <a:pt x="4820" y="603"/>
                </a:cubicBezTo>
                <a:lnTo>
                  <a:pt x="4820" y="603"/>
                </a:lnTo>
                <a:cubicBezTo>
                  <a:pt x="4466" y="328"/>
                  <a:pt x="4045" y="129"/>
                  <a:pt x="3541" y="41"/>
                </a:cubicBezTo>
                <a:cubicBezTo>
                  <a:pt x="3385" y="14"/>
                  <a:pt x="3234" y="0"/>
                  <a:pt x="3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 name="Google Shape;264;p30"/>
          <p:cNvGrpSpPr/>
          <p:nvPr/>
        </p:nvGrpSpPr>
        <p:grpSpPr>
          <a:xfrm rot="1525791">
            <a:off x="388279" y="4457406"/>
            <a:ext cx="380520" cy="322421"/>
            <a:chOff x="3445175" y="1813475"/>
            <a:chExt cx="380525" cy="322425"/>
          </a:xfrm>
        </p:grpSpPr>
        <p:sp>
          <p:nvSpPr>
            <p:cNvPr id="265" name="Google Shape;265;p30"/>
            <p:cNvSpPr/>
            <p:nvPr/>
          </p:nvSpPr>
          <p:spPr>
            <a:xfrm>
              <a:off x="3445175" y="1813475"/>
              <a:ext cx="380525" cy="187375"/>
            </a:xfrm>
            <a:custGeom>
              <a:avLst/>
              <a:gdLst/>
              <a:ahLst/>
              <a:cxnLst/>
              <a:rect l="l" t="t" r="r" b="b"/>
              <a:pathLst>
                <a:path w="15221" h="7495" extrusionOk="0">
                  <a:moveTo>
                    <a:pt x="2078" y="787"/>
                  </a:moveTo>
                  <a:cubicBezTo>
                    <a:pt x="3446" y="1067"/>
                    <a:pt x="4671" y="1741"/>
                    <a:pt x="5628" y="2739"/>
                  </a:cubicBezTo>
                  <a:lnTo>
                    <a:pt x="5628" y="2739"/>
                  </a:lnTo>
                  <a:cubicBezTo>
                    <a:pt x="4467" y="2050"/>
                    <a:pt x="3283" y="1399"/>
                    <a:pt x="2078" y="787"/>
                  </a:cubicBezTo>
                  <a:close/>
                  <a:moveTo>
                    <a:pt x="616" y="0"/>
                  </a:moveTo>
                  <a:cubicBezTo>
                    <a:pt x="541" y="0"/>
                    <a:pt x="466" y="1"/>
                    <a:pt x="391" y="3"/>
                  </a:cubicBezTo>
                  <a:cubicBezTo>
                    <a:pt x="140" y="31"/>
                    <a:pt x="0" y="282"/>
                    <a:pt x="112" y="477"/>
                  </a:cubicBezTo>
                  <a:cubicBezTo>
                    <a:pt x="284" y="804"/>
                    <a:pt x="462" y="1126"/>
                    <a:pt x="646" y="1443"/>
                  </a:cubicBezTo>
                  <a:lnTo>
                    <a:pt x="646" y="1443"/>
                  </a:lnTo>
                  <a:cubicBezTo>
                    <a:pt x="1294" y="4023"/>
                    <a:pt x="3259" y="5824"/>
                    <a:pt x="5380" y="7446"/>
                  </a:cubicBezTo>
                  <a:cubicBezTo>
                    <a:pt x="5433" y="7479"/>
                    <a:pt x="5486" y="7494"/>
                    <a:pt x="5537" y="7494"/>
                  </a:cubicBezTo>
                  <a:cubicBezTo>
                    <a:pt x="5784" y="7494"/>
                    <a:pt x="5978" y="7152"/>
                    <a:pt x="5770" y="6944"/>
                  </a:cubicBezTo>
                  <a:cubicBezTo>
                    <a:pt x="3965" y="5212"/>
                    <a:pt x="2438" y="3267"/>
                    <a:pt x="1187" y="1108"/>
                  </a:cubicBezTo>
                  <a:lnTo>
                    <a:pt x="1187" y="1108"/>
                  </a:lnTo>
                  <a:cubicBezTo>
                    <a:pt x="1183" y="1090"/>
                    <a:pt x="1180" y="1072"/>
                    <a:pt x="1176" y="1053"/>
                  </a:cubicBezTo>
                  <a:lnTo>
                    <a:pt x="1176" y="1053"/>
                  </a:lnTo>
                  <a:cubicBezTo>
                    <a:pt x="3055" y="1967"/>
                    <a:pt x="4886" y="2989"/>
                    <a:pt x="6658" y="4119"/>
                  </a:cubicBezTo>
                  <a:lnTo>
                    <a:pt x="6658" y="4119"/>
                  </a:lnTo>
                  <a:cubicBezTo>
                    <a:pt x="6717" y="4222"/>
                    <a:pt x="6775" y="4328"/>
                    <a:pt x="6830" y="4435"/>
                  </a:cubicBezTo>
                  <a:cubicBezTo>
                    <a:pt x="6883" y="4550"/>
                    <a:pt x="6975" y="4598"/>
                    <a:pt x="7070" y="4598"/>
                  </a:cubicBezTo>
                  <a:cubicBezTo>
                    <a:pt x="7144" y="4598"/>
                    <a:pt x="7219" y="4569"/>
                    <a:pt x="7279" y="4521"/>
                  </a:cubicBezTo>
                  <a:lnTo>
                    <a:pt x="7279" y="4521"/>
                  </a:lnTo>
                  <a:cubicBezTo>
                    <a:pt x="7502" y="4667"/>
                    <a:pt x="7724" y="4815"/>
                    <a:pt x="7945" y="4965"/>
                  </a:cubicBezTo>
                  <a:cubicBezTo>
                    <a:pt x="7998" y="4996"/>
                    <a:pt x="8054" y="5009"/>
                    <a:pt x="8107" y="5009"/>
                  </a:cubicBezTo>
                  <a:cubicBezTo>
                    <a:pt x="8249" y="5009"/>
                    <a:pt x="8378" y="4912"/>
                    <a:pt x="8419" y="4770"/>
                  </a:cubicBezTo>
                  <a:cubicBezTo>
                    <a:pt x="8893" y="3265"/>
                    <a:pt x="10091" y="2373"/>
                    <a:pt x="11541" y="1843"/>
                  </a:cubicBezTo>
                  <a:cubicBezTo>
                    <a:pt x="11972" y="1685"/>
                    <a:pt x="12626" y="1445"/>
                    <a:pt x="13085" y="1445"/>
                  </a:cubicBezTo>
                  <a:cubicBezTo>
                    <a:pt x="13516" y="1445"/>
                    <a:pt x="13776" y="1656"/>
                    <a:pt x="13520" y="2345"/>
                  </a:cubicBezTo>
                  <a:cubicBezTo>
                    <a:pt x="13278" y="3005"/>
                    <a:pt x="12736" y="3609"/>
                    <a:pt x="12083" y="4155"/>
                  </a:cubicBezTo>
                  <a:lnTo>
                    <a:pt x="12083" y="4155"/>
                  </a:lnTo>
                  <a:cubicBezTo>
                    <a:pt x="12123" y="3952"/>
                    <a:pt x="11949" y="3747"/>
                    <a:pt x="11768" y="3747"/>
                  </a:cubicBezTo>
                  <a:cubicBezTo>
                    <a:pt x="11698" y="3747"/>
                    <a:pt x="11628" y="3777"/>
                    <a:pt x="11569" y="3850"/>
                  </a:cubicBezTo>
                  <a:cubicBezTo>
                    <a:pt x="10816" y="4798"/>
                    <a:pt x="9980" y="5578"/>
                    <a:pt x="8976" y="6247"/>
                  </a:cubicBezTo>
                  <a:cubicBezTo>
                    <a:pt x="8698" y="6433"/>
                    <a:pt x="8863" y="6831"/>
                    <a:pt x="9135" y="6831"/>
                  </a:cubicBezTo>
                  <a:cubicBezTo>
                    <a:pt x="9190" y="6831"/>
                    <a:pt x="9250" y="6814"/>
                    <a:pt x="9311" y="6777"/>
                  </a:cubicBezTo>
                  <a:cubicBezTo>
                    <a:pt x="10816" y="5773"/>
                    <a:pt x="12405" y="4742"/>
                    <a:pt x="13576" y="3320"/>
                  </a:cubicBezTo>
                  <a:cubicBezTo>
                    <a:pt x="13938" y="2874"/>
                    <a:pt x="15220" y="1453"/>
                    <a:pt x="14551" y="756"/>
                  </a:cubicBezTo>
                  <a:cubicBezTo>
                    <a:pt x="14390" y="595"/>
                    <a:pt x="14138" y="530"/>
                    <a:pt x="13837" y="530"/>
                  </a:cubicBezTo>
                  <a:cubicBezTo>
                    <a:pt x="12839" y="530"/>
                    <a:pt x="11309" y="1239"/>
                    <a:pt x="10816" y="1453"/>
                  </a:cubicBezTo>
                  <a:cubicBezTo>
                    <a:pt x="9497" y="2036"/>
                    <a:pt x="8502" y="2919"/>
                    <a:pt x="7976" y="4207"/>
                  </a:cubicBezTo>
                  <a:lnTo>
                    <a:pt x="7976" y="4207"/>
                  </a:lnTo>
                  <a:cubicBezTo>
                    <a:pt x="7681" y="4013"/>
                    <a:pt x="7384" y="3821"/>
                    <a:pt x="7085" y="3632"/>
                  </a:cubicBezTo>
                  <a:lnTo>
                    <a:pt x="7085" y="3632"/>
                  </a:lnTo>
                  <a:cubicBezTo>
                    <a:pt x="5715" y="1351"/>
                    <a:pt x="3292" y="0"/>
                    <a:pt x="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0"/>
            <p:cNvSpPr/>
            <p:nvPr/>
          </p:nvSpPr>
          <p:spPr>
            <a:xfrm>
              <a:off x="3521950" y="1986950"/>
              <a:ext cx="69425" cy="147800"/>
            </a:xfrm>
            <a:custGeom>
              <a:avLst/>
              <a:gdLst/>
              <a:ahLst/>
              <a:cxnLst/>
              <a:rect l="l" t="t" r="r" b="b"/>
              <a:pathLst>
                <a:path w="2777" h="5912" extrusionOk="0">
                  <a:moveTo>
                    <a:pt x="2327" y="1"/>
                  </a:moveTo>
                  <a:cubicBezTo>
                    <a:pt x="2256" y="1"/>
                    <a:pt x="2182" y="27"/>
                    <a:pt x="2114" y="89"/>
                  </a:cubicBezTo>
                  <a:cubicBezTo>
                    <a:pt x="1902" y="293"/>
                    <a:pt x="1705" y="508"/>
                    <a:pt x="1525" y="733"/>
                  </a:cubicBezTo>
                  <a:lnTo>
                    <a:pt x="1525" y="733"/>
                  </a:lnTo>
                  <a:cubicBezTo>
                    <a:pt x="1463" y="682"/>
                    <a:pt x="1386" y="651"/>
                    <a:pt x="1308" y="651"/>
                  </a:cubicBezTo>
                  <a:cubicBezTo>
                    <a:pt x="1212" y="651"/>
                    <a:pt x="1117" y="699"/>
                    <a:pt x="1055" y="814"/>
                  </a:cubicBezTo>
                  <a:cubicBezTo>
                    <a:pt x="341" y="2190"/>
                    <a:pt x="0" y="3636"/>
                    <a:pt x="96" y="5173"/>
                  </a:cubicBezTo>
                  <a:lnTo>
                    <a:pt x="96" y="5173"/>
                  </a:lnTo>
                  <a:cubicBezTo>
                    <a:pt x="104" y="5318"/>
                    <a:pt x="117" y="5463"/>
                    <a:pt x="135" y="5608"/>
                  </a:cubicBezTo>
                  <a:cubicBezTo>
                    <a:pt x="163" y="5807"/>
                    <a:pt x="336" y="5911"/>
                    <a:pt x="495" y="5911"/>
                  </a:cubicBezTo>
                  <a:cubicBezTo>
                    <a:pt x="649" y="5911"/>
                    <a:pt x="790" y="5814"/>
                    <a:pt x="776" y="5608"/>
                  </a:cubicBezTo>
                  <a:cubicBezTo>
                    <a:pt x="756" y="5442"/>
                    <a:pt x="741" y="5278"/>
                    <a:pt x="730" y="5114"/>
                  </a:cubicBezTo>
                  <a:lnTo>
                    <a:pt x="730" y="5114"/>
                  </a:lnTo>
                  <a:cubicBezTo>
                    <a:pt x="637" y="3376"/>
                    <a:pt x="1261" y="1758"/>
                    <a:pt x="2560" y="535"/>
                  </a:cubicBezTo>
                  <a:cubicBezTo>
                    <a:pt x="2777" y="318"/>
                    <a:pt x="2572" y="1"/>
                    <a:pt x="23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3521000" y="1982075"/>
              <a:ext cx="250325" cy="153825"/>
            </a:xfrm>
            <a:custGeom>
              <a:avLst/>
              <a:gdLst/>
              <a:ahLst/>
              <a:cxnLst/>
              <a:rect l="l" t="t" r="r" b="b"/>
              <a:pathLst>
                <a:path w="10013" h="6153" extrusionOk="0">
                  <a:moveTo>
                    <a:pt x="5132" y="1"/>
                  </a:moveTo>
                  <a:cubicBezTo>
                    <a:pt x="4835" y="1"/>
                    <a:pt x="4629" y="418"/>
                    <a:pt x="4967" y="563"/>
                  </a:cubicBezTo>
                  <a:cubicBezTo>
                    <a:pt x="5637" y="925"/>
                    <a:pt x="6306" y="1287"/>
                    <a:pt x="6919" y="1733"/>
                  </a:cubicBezTo>
                  <a:cubicBezTo>
                    <a:pt x="7030" y="1817"/>
                    <a:pt x="9065" y="3294"/>
                    <a:pt x="8982" y="3601"/>
                  </a:cubicBezTo>
                  <a:cubicBezTo>
                    <a:pt x="8937" y="3761"/>
                    <a:pt x="8798" y="3829"/>
                    <a:pt x="8593" y="3829"/>
                  </a:cubicBezTo>
                  <a:cubicBezTo>
                    <a:pt x="7510" y="3829"/>
                    <a:pt x="4603" y="1931"/>
                    <a:pt x="4298" y="1650"/>
                  </a:cubicBezTo>
                  <a:cubicBezTo>
                    <a:pt x="4238" y="1602"/>
                    <a:pt x="4153" y="1574"/>
                    <a:pt x="4068" y="1574"/>
                  </a:cubicBezTo>
                  <a:cubicBezTo>
                    <a:pt x="3955" y="1574"/>
                    <a:pt x="3844" y="1622"/>
                    <a:pt x="3797" y="1733"/>
                  </a:cubicBezTo>
                  <a:cubicBezTo>
                    <a:pt x="3044" y="3406"/>
                    <a:pt x="1901" y="4688"/>
                    <a:pt x="284" y="5580"/>
                  </a:cubicBezTo>
                  <a:cubicBezTo>
                    <a:pt x="1" y="5746"/>
                    <a:pt x="178" y="6152"/>
                    <a:pt x="460" y="6152"/>
                  </a:cubicBezTo>
                  <a:cubicBezTo>
                    <a:pt x="511" y="6152"/>
                    <a:pt x="564" y="6139"/>
                    <a:pt x="619" y="6110"/>
                  </a:cubicBezTo>
                  <a:cubicBezTo>
                    <a:pt x="2208" y="5224"/>
                    <a:pt x="3384" y="3997"/>
                    <a:pt x="4190" y="2384"/>
                  </a:cubicBezTo>
                  <a:lnTo>
                    <a:pt x="4190" y="2384"/>
                  </a:lnTo>
                  <a:cubicBezTo>
                    <a:pt x="5326" y="3313"/>
                    <a:pt x="7202" y="4485"/>
                    <a:pt x="8760" y="4485"/>
                  </a:cubicBezTo>
                  <a:cubicBezTo>
                    <a:pt x="9104" y="4485"/>
                    <a:pt x="9433" y="4428"/>
                    <a:pt x="9734" y="4298"/>
                  </a:cubicBezTo>
                  <a:cubicBezTo>
                    <a:pt x="9901" y="4242"/>
                    <a:pt x="10013" y="4103"/>
                    <a:pt x="9957" y="3936"/>
                  </a:cubicBezTo>
                  <a:cubicBezTo>
                    <a:pt x="9650" y="3085"/>
                    <a:pt x="8849" y="2298"/>
                    <a:pt x="7939" y="1629"/>
                  </a:cubicBezTo>
                  <a:lnTo>
                    <a:pt x="7939" y="1629"/>
                  </a:lnTo>
                  <a:cubicBezTo>
                    <a:pt x="8062" y="1495"/>
                    <a:pt x="8078" y="1274"/>
                    <a:pt x="7867" y="1176"/>
                  </a:cubicBezTo>
                  <a:lnTo>
                    <a:pt x="5274" y="33"/>
                  </a:lnTo>
                  <a:lnTo>
                    <a:pt x="5274" y="33"/>
                  </a:lnTo>
                  <a:cubicBezTo>
                    <a:pt x="5274" y="33"/>
                    <a:pt x="5274" y="33"/>
                    <a:pt x="5274" y="33"/>
                  </a:cubicBezTo>
                  <a:cubicBezTo>
                    <a:pt x="5226" y="11"/>
                    <a:pt x="5178" y="1"/>
                    <a:pt x="5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0"/>
            <p:cNvSpPr/>
            <p:nvPr/>
          </p:nvSpPr>
          <p:spPr>
            <a:xfrm>
              <a:off x="3602300" y="1865900"/>
              <a:ext cx="42200" cy="194575"/>
            </a:xfrm>
            <a:custGeom>
              <a:avLst/>
              <a:gdLst/>
              <a:ahLst/>
              <a:cxnLst/>
              <a:rect l="l" t="t" r="r" b="b"/>
              <a:pathLst>
                <a:path w="1688" h="7783" extrusionOk="0">
                  <a:moveTo>
                    <a:pt x="1013" y="0"/>
                  </a:moveTo>
                  <a:cubicBezTo>
                    <a:pt x="857" y="0"/>
                    <a:pt x="698" y="105"/>
                    <a:pt x="684" y="304"/>
                  </a:cubicBezTo>
                  <a:cubicBezTo>
                    <a:pt x="461" y="2701"/>
                    <a:pt x="238" y="5098"/>
                    <a:pt x="15" y="7468"/>
                  </a:cubicBezTo>
                  <a:cubicBezTo>
                    <a:pt x="0" y="7678"/>
                    <a:pt x="155" y="7783"/>
                    <a:pt x="314" y="7783"/>
                  </a:cubicBezTo>
                  <a:cubicBezTo>
                    <a:pt x="450" y="7783"/>
                    <a:pt x="590" y="7706"/>
                    <a:pt x="628" y="7551"/>
                  </a:cubicBezTo>
                  <a:cubicBezTo>
                    <a:pt x="637" y="7523"/>
                    <a:pt x="647" y="7495"/>
                    <a:pt x="656" y="7467"/>
                  </a:cubicBezTo>
                  <a:lnTo>
                    <a:pt x="656" y="7467"/>
                  </a:lnTo>
                  <a:lnTo>
                    <a:pt x="656" y="7468"/>
                  </a:lnTo>
                  <a:cubicBezTo>
                    <a:pt x="656" y="7467"/>
                    <a:pt x="656" y="7466"/>
                    <a:pt x="657" y="7465"/>
                  </a:cubicBezTo>
                  <a:lnTo>
                    <a:pt x="657" y="7465"/>
                  </a:lnTo>
                  <a:cubicBezTo>
                    <a:pt x="750" y="7177"/>
                    <a:pt x="837" y="6888"/>
                    <a:pt x="918" y="6600"/>
                  </a:cubicBezTo>
                  <a:lnTo>
                    <a:pt x="918" y="6600"/>
                  </a:lnTo>
                  <a:cubicBezTo>
                    <a:pt x="982" y="6663"/>
                    <a:pt x="1069" y="6694"/>
                    <a:pt x="1155" y="6694"/>
                  </a:cubicBezTo>
                  <a:cubicBezTo>
                    <a:pt x="1311" y="6694"/>
                    <a:pt x="1465" y="6589"/>
                    <a:pt x="1465" y="6380"/>
                  </a:cubicBezTo>
                  <a:lnTo>
                    <a:pt x="1420" y="4451"/>
                  </a:lnTo>
                  <a:lnTo>
                    <a:pt x="1420" y="4451"/>
                  </a:lnTo>
                  <a:cubicBezTo>
                    <a:pt x="1516" y="3937"/>
                    <a:pt x="1595" y="3420"/>
                    <a:pt x="1660" y="2896"/>
                  </a:cubicBezTo>
                  <a:cubicBezTo>
                    <a:pt x="1688" y="2687"/>
                    <a:pt x="1548" y="2582"/>
                    <a:pt x="1395" y="2582"/>
                  </a:cubicBezTo>
                  <a:cubicBezTo>
                    <a:pt x="1389" y="2582"/>
                    <a:pt x="1383" y="2583"/>
                    <a:pt x="1378" y="2583"/>
                  </a:cubicBezTo>
                  <a:lnTo>
                    <a:pt x="1378" y="2583"/>
                  </a:lnTo>
                  <a:lnTo>
                    <a:pt x="1325" y="304"/>
                  </a:lnTo>
                  <a:cubicBezTo>
                    <a:pt x="1312" y="98"/>
                    <a:pt x="1163"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0"/>
            <p:cNvSpPr/>
            <p:nvPr/>
          </p:nvSpPr>
          <p:spPr>
            <a:xfrm>
              <a:off x="3593600" y="1837925"/>
              <a:ext cx="64850" cy="57700"/>
            </a:xfrm>
            <a:custGeom>
              <a:avLst/>
              <a:gdLst/>
              <a:ahLst/>
              <a:cxnLst/>
              <a:rect l="l" t="t" r="r" b="b"/>
              <a:pathLst>
                <a:path w="2594" h="2308" extrusionOk="0">
                  <a:moveTo>
                    <a:pt x="848" y="1425"/>
                  </a:moveTo>
                  <a:cubicBezTo>
                    <a:pt x="860" y="1448"/>
                    <a:pt x="872" y="1470"/>
                    <a:pt x="885" y="1491"/>
                  </a:cubicBezTo>
                  <a:lnTo>
                    <a:pt x="885" y="1491"/>
                  </a:lnTo>
                  <a:cubicBezTo>
                    <a:pt x="842" y="1565"/>
                    <a:pt x="815" y="1628"/>
                    <a:pt x="809" y="1628"/>
                  </a:cubicBezTo>
                  <a:cubicBezTo>
                    <a:pt x="804" y="1628"/>
                    <a:pt x="813" y="1587"/>
                    <a:pt x="837" y="1478"/>
                  </a:cubicBezTo>
                  <a:cubicBezTo>
                    <a:pt x="840" y="1462"/>
                    <a:pt x="844" y="1444"/>
                    <a:pt x="848" y="1425"/>
                  </a:cubicBezTo>
                  <a:close/>
                  <a:moveTo>
                    <a:pt x="1422" y="1"/>
                  </a:moveTo>
                  <a:cubicBezTo>
                    <a:pt x="921" y="29"/>
                    <a:pt x="558" y="391"/>
                    <a:pt x="391" y="809"/>
                  </a:cubicBezTo>
                  <a:cubicBezTo>
                    <a:pt x="196" y="1227"/>
                    <a:pt x="1" y="1896"/>
                    <a:pt x="475" y="2203"/>
                  </a:cubicBezTo>
                  <a:cubicBezTo>
                    <a:pt x="572" y="2273"/>
                    <a:pt x="684" y="2308"/>
                    <a:pt x="795" y="2308"/>
                  </a:cubicBezTo>
                  <a:cubicBezTo>
                    <a:pt x="907" y="2308"/>
                    <a:pt x="1018" y="2273"/>
                    <a:pt x="1116" y="2203"/>
                  </a:cubicBezTo>
                  <a:cubicBezTo>
                    <a:pt x="1290" y="2087"/>
                    <a:pt x="1343" y="1918"/>
                    <a:pt x="1424" y="1760"/>
                  </a:cubicBezTo>
                  <a:lnTo>
                    <a:pt x="1424" y="1760"/>
                  </a:lnTo>
                  <a:cubicBezTo>
                    <a:pt x="1433" y="1759"/>
                    <a:pt x="1441" y="1758"/>
                    <a:pt x="1450" y="1757"/>
                  </a:cubicBezTo>
                  <a:cubicBezTo>
                    <a:pt x="1591" y="1739"/>
                    <a:pt x="1723" y="1680"/>
                    <a:pt x="1838" y="1595"/>
                  </a:cubicBezTo>
                  <a:lnTo>
                    <a:pt x="1838" y="1595"/>
                  </a:lnTo>
                  <a:cubicBezTo>
                    <a:pt x="1848" y="1593"/>
                    <a:pt x="1858" y="1592"/>
                    <a:pt x="1868" y="1590"/>
                  </a:cubicBezTo>
                  <a:cubicBezTo>
                    <a:pt x="2286" y="1534"/>
                    <a:pt x="2593" y="1116"/>
                    <a:pt x="2482" y="698"/>
                  </a:cubicBezTo>
                  <a:cubicBezTo>
                    <a:pt x="2380" y="331"/>
                    <a:pt x="2125" y="150"/>
                    <a:pt x="1842" y="114"/>
                  </a:cubicBezTo>
                  <a:lnTo>
                    <a:pt x="1842" y="114"/>
                  </a:lnTo>
                  <a:cubicBezTo>
                    <a:pt x="1717" y="42"/>
                    <a:pt x="1573" y="1"/>
                    <a:pt x="1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1066800" y="1352550"/>
            <a:ext cx="1650185" cy="1008112"/>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4">
            <a:extLst>
              <a:ext uri="{28A0092B-C50C-407E-A947-70E740481C1C}">
                <a14:useLocalDpi xmlns="" xmlns:a14="http://schemas.microsoft.com/office/drawing/2010/main" val="0"/>
              </a:ext>
            </a:extLst>
          </a:blip>
          <a:stretch>
            <a:fillRect/>
          </a:stretch>
        </p:blipFill>
        <p:spPr>
          <a:xfrm>
            <a:off x="3814538" y="1428750"/>
            <a:ext cx="1514923" cy="1008112"/>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5">
            <a:extLst>
              <a:ext uri="{28A0092B-C50C-407E-A947-70E740481C1C}">
                <a14:useLocalDpi xmlns="" xmlns:a14="http://schemas.microsoft.com/office/drawing/2010/main" val="0"/>
              </a:ext>
            </a:extLst>
          </a:blip>
          <a:stretch>
            <a:fillRect/>
          </a:stretch>
        </p:blipFill>
        <p:spPr>
          <a:xfrm>
            <a:off x="6553200" y="1352550"/>
            <a:ext cx="1377504" cy="1031798"/>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6">
            <a:extLst>
              <a:ext uri="{28A0092B-C50C-407E-A947-70E740481C1C}">
                <a14:useLocalDpi xmlns="" xmlns:a14="http://schemas.microsoft.com/office/drawing/2010/main" val="0"/>
              </a:ext>
            </a:extLst>
          </a:blip>
          <a:stretch>
            <a:fillRect/>
          </a:stretch>
        </p:blipFill>
        <p:spPr>
          <a:xfrm>
            <a:off x="1066800" y="2952750"/>
            <a:ext cx="1650185" cy="1080731"/>
          </a:xfrm>
          <a:prstGeom prst="rect">
            <a:avLst/>
          </a:prstGeom>
          <a:ln>
            <a:noFill/>
          </a:ln>
          <a:effectLst>
            <a:outerShdw blurRad="292100" dist="139700" dir="2700000" algn="tl" rotWithShape="0">
              <a:srgbClr val="333333">
                <a:alpha val="65000"/>
              </a:srgbClr>
            </a:outerShdw>
          </a:effectLst>
        </p:spPr>
      </p:pic>
      <p:pic>
        <p:nvPicPr>
          <p:cNvPr id="8" name="Picture 7"/>
          <p:cNvPicPr>
            <a:picLocks noChangeAspect="1"/>
          </p:cNvPicPr>
          <p:nvPr/>
        </p:nvPicPr>
        <p:blipFill>
          <a:blip r:embed="rId7">
            <a:extLst>
              <a:ext uri="{28A0092B-C50C-407E-A947-70E740481C1C}">
                <a14:useLocalDpi xmlns="" xmlns:a14="http://schemas.microsoft.com/office/drawing/2010/main" val="0"/>
              </a:ext>
            </a:extLst>
          </a:blip>
          <a:stretch>
            <a:fillRect/>
          </a:stretch>
        </p:blipFill>
        <p:spPr>
          <a:xfrm>
            <a:off x="3814538" y="2952750"/>
            <a:ext cx="1514923" cy="1080731"/>
          </a:xfrm>
          <a:prstGeom prst="rect">
            <a:avLst/>
          </a:prstGeom>
          <a:ln>
            <a:noFill/>
          </a:ln>
          <a:effectLst>
            <a:outerShdw blurRad="292100" dist="139700" dir="2700000" algn="tl" rotWithShape="0">
              <a:srgbClr val="333333">
                <a:alpha val="65000"/>
              </a:srgbClr>
            </a:outerShdw>
          </a:effectLst>
        </p:spPr>
      </p:pic>
      <p:pic>
        <p:nvPicPr>
          <p:cNvPr id="9" name="Picture 8"/>
          <p:cNvPicPr>
            <a:picLocks noChangeAspect="1"/>
          </p:cNvPicPr>
          <p:nvPr/>
        </p:nvPicPr>
        <p:blipFill>
          <a:blip r:embed="rId8">
            <a:extLst>
              <a:ext uri="{28A0092B-C50C-407E-A947-70E740481C1C}">
                <a14:useLocalDpi xmlns="" xmlns:a14="http://schemas.microsoft.com/office/drawing/2010/main" val="0"/>
              </a:ext>
            </a:extLst>
          </a:blip>
          <a:stretch>
            <a:fillRect/>
          </a:stretch>
        </p:blipFill>
        <p:spPr>
          <a:xfrm>
            <a:off x="6629400" y="2952750"/>
            <a:ext cx="1377504" cy="1080731"/>
          </a:xfrm>
          <a:prstGeom prst="rect">
            <a:avLst/>
          </a:prstGeom>
          <a:ln>
            <a:noFill/>
          </a:ln>
          <a:effectLst>
            <a:outerShdw blurRad="292100" dist="139700" dir="2700000" algn="tl" rotWithShape="0">
              <a:srgbClr val="333333">
                <a:alpha val="65000"/>
              </a:srgbClr>
            </a:outerShdw>
          </a:effectLst>
        </p:spPr>
      </p:pic>
      <p:sp>
        <p:nvSpPr>
          <p:cNvPr id="28" name="Google Shape;209;p28"/>
          <p:cNvSpPr/>
          <p:nvPr/>
        </p:nvSpPr>
        <p:spPr>
          <a:xfrm>
            <a:off x="1600200" y="977465"/>
            <a:ext cx="5867400"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pic>
        <p:nvPicPr>
          <p:cNvPr id="29" name="Google Shape;561;p47"/>
          <p:cNvPicPr preferRelativeResize="0"/>
          <p:nvPr/>
        </p:nvPicPr>
        <p:blipFill rotWithShape="1">
          <a:blip r:embed="rId9">
            <a:alphaModFix/>
          </a:blip>
          <a:srcRect l="11874" t="18550" r="19800" b="10102"/>
          <a:stretch/>
        </p:blipFill>
        <p:spPr>
          <a:xfrm rot="20853579" flipH="1">
            <a:off x="640443" y="557852"/>
            <a:ext cx="776514" cy="572333"/>
          </a:xfrm>
          <a:prstGeom prst="rect">
            <a:avLst/>
          </a:prstGeom>
          <a:noFill/>
          <a:ln>
            <a:noFill/>
          </a:ln>
        </p:spPr>
      </p:pic>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1"/>
          <p:cNvSpPr txBox="1">
            <a:spLocks noGrp="1"/>
          </p:cNvSpPr>
          <p:nvPr>
            <p:ph type="title"/>
          </p:nvPr>
        </p:nvSpPr>
        <p:spPr>
          <a:xfrm>
            <a:off x="304800" y="445025"/>
            <a:ext cx="5638800" cy="5265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dirty="0" smtClean="0"/>
              <a:t>    M</a:t>
            </a:r>
            <a:r>
              <a:rPr lang="en" sz="2400" dirty="0" smtClean="0"/>
              <a:t>ission &amp; values of HERO</a:t>
            </a:r>
            <a:endParaRPr sz="2400" dirty="0"/>
          </a:p>
        </p:txBody>
      </p:sp>
      <p:sp>
        <p:nvSpPr>
          <p:cNvPr id="275" name="Google Shape;275;p31"/>
          <p:cNvSpPr txBox="1">
            <a:spLocks noGrp="1"/>
          </p:cNvSpPr>
          <p:nvPr>
            <p:ph type="subTitle" idx="1"/>
          </p:nvPr>
        </p:nvSpPr>
        <p:spPr>
          <a:xfrm>
            <a:off x="713225" y="1790050"/>
            <a:ext cx="4294800" cy="2674500"/>
          </a:xfrm>
          <a:prstGeom prst="rect">
            <a:avLst/>
          </a:prstGeom>
        </p:spPr>
        <p:txBody>
          <a:bodyPr spcFirstLastPara="1" wrap="square" lIns="91425" tIns="91425" rIns="91425" bIns="91425" anchor="t" anchorCtr="0">
            <a:noAutofit/>
          </a:bodyPr>
          <a:lstStyle/>
          <a:p>
            <a:r>
              <a:rPr lang="en-GB" dirty="0" smtClean="0">
                <a:latin typeface="Rock Salt" charset="0"/>
              </a:rPr>
              <a:t>Hero </a:t>
            </a:r>
            <a:r>
              <a:rPr lang="en-GB" dirty="0" err="1" smtClean="0">
                <a:latin typeface="Rock Salt" charset="0"/>
              </a:rPr>
              <a:t>motoCorp’s</a:t>
            </a:r>
            <a:r>
              <a:rPr lang="en-GB" dirty="0" smtClean="0">
                <a:latin typeface="Rock Salt" charset="0"/>
              </a:rPr>
              <a:t> mission is to become a global leader in the two-wheeler  industry by providing sustainable mobility services.</a:t>
            </a:r>
          </a:p>
          <a:p>
            <a:endParaRPr lang="en-GB" dirty="0">
              <a:latin typeface="Rock Salt" charset="0"/>
            </a:endParaRPr>
          </a:p>
          <a:p>
            <a:endParaRPr lang="en-GB" dirty="0" smtClean="0">
              <a:latin typeface="Rock Salt" charset="0"/>
            </a:endParaRPr>
          </a:p>
          <a:p>
            <a:r>
              <a:rPr lang="en-GB" dirty="0" smtClean="0">
                <a:latin typeface="Rock Salt" charset="0"/>
              </a:rPr>
              <a:t>Their core values  typically include innovation,sustainability,customer </a:t>
            </a:r>
            <a:r>
              <a:rPr lang="en-GB" dirty="0" err="1" smtClean="0">
                <a:latin typeface="Rock Salt" charset="0"/>
              </a:rPr>
              <a:t>focus,integrity</a:t>
            </a:r>
            <a:r>
              <a:rPr lang="en-GB" dirty="0" smtClean="0">
                <a:latin typeface="Rock Salt" charset="0"/>
              </a:rPr>
              <a:t> and excellence .</a:t>
            </a:r>
          </a:p>
          <a:p>
            <a:endParaRPr lang="en-IN" dirty="0">
              <a:latin typeface="Rock Salt" charset="0"/>
            </a:endParaRPr>
          </a:p>
          <a:p>
            <a:pPr marL="152400" indent="0">
              <a:buNone/>
            </a:pPr>
            <a:endParaRPr lang="en-IN" dirty="0"/>
          </a:p>
        </p:txBody>
      </p:sp>
      <p:pic>
        <p:nvPicPr>
          <p:cNvPr id="277" name="Google Shape;277;p31"/>
          <p:cNvPicPr preferRelativeResize="0"/>
          <p:nvPr/>
        </p:nvPicPr>
        <p:blipFill>
          <a:blip r:embed="rId3">
            <a:alphaModFix amt="60000"/>
          </a:blip>
          <a:stretch>
            <a:fillRect/>
          </a:stretch>
        </p:blipFill>
        <p:spPr>
          <a:xfrm rot="-353407">
            <a:off x="6491216" y="1435429"/>
            <a:ext cx="1633825" cy="361125"/>
          </a:xfrm>
          <a:prstGeom prst="rect">
            <a:avLst/>
          </a:prstGeom>
          <a:noFill/>
          <a:ln>
            <a:noFill/>
          </a:ln>
        </p:spPr>
      </p:pic>
      <p:pic>
        <p:nvPicPr>
          <p:cNvPr id="278" name="Google Shape;278;p31"/>
          <p:cNvPicPr preferRelativeResize="0"/>
          <p:nvPr/>
        </p:nvPicPr>
        <p:blipFill>
          <a:blip r:embed="rId3">
            <a:alphaModFix/>
          </a:blip>
          <a:stretch>
            <a:fillRect/>
          </a:stretch>
        </p:blipFill>
        <p:spPr>
          <a:xfrm rot="-353403">
            <a:off x="3537435" y="3644302"/>
            <a:ext cx="1633831" cy="712271"/>
          </a:xfrm>
          <a:prstGeom prst="rect">
            <a:avLst/>
          </a:prstGeom>
          <a:noFill/>
          <a:ln>
            <a:noFill/>
          </a:ln>
        </p:spPr>
      </p:pic>
      <p:sp>
        <p:nvSpPr>
          <p:cNvPr id="279" name="Google Shape;279;p31"/>
          <p:cNvSpPr txBox="1"/>
          <p:nvPr/>
        </p:nvSpPr>
        <p:spPr>
          <a:xfrm rot="-535048">
            <a:off x="3389442" y="3700530"/>
            <a:ext cx="1830830" cy="615523"/>
          </a:xfrm>
          <a:prstGeom prst="rect">
            <a:avLst/>
          </a:prstGeom>
          <a:noFill/>
          <a:ln>
            <a:noFill/>
          </a:ln>
        </p:spPr>
        <p:txBody>
          <a:bodyPr spcFirstLastPara="1" wrap="square" lIns="91425" tIns="91425" rIns="91425" bIns="91425" anchor="t" anchorCtr="0">
            <a:spAutoFit/>
          </a:bodyPr>
          <a:lstStyle/>
          <a:p>
            <a:pPr lvl="0" algn="ctr"/>
            <a:r>
              <a:rPr lang="en-IN" dirty="0">
                <a:solidFill>
                  <a:srgbClr val="FF0000"/>
                </a:solidFill>
                <a:latin typeface="Rock Salt" charset="0"/>
              </a:rPr>
              <a:t>Hum Mein </a:t>
            </a:r>
            <a:r>
              <a:rPr lang="en-IN" dirty="0" err="1">
                <a:solidFill>
                  <a:srgbClr val="FF0000"/>
                </a:solidFill>
                <a:latin typeface="Rock Salt" charset="0"/>
              </a:rPr>
              <a:t>Hai</a:t>
            </a:r>
            <a:r>
              <a:rPr lang="en-IN" dirty="0">
                <a:solidFill>
                  <a:srgbClr val="FF0000"/>
                </a:solidFill>
                <a:latin typeface="Rock Salt" charset="0"/>
              </a:rPr>
              <a:t> Hero</a:t>
            </a:r>
            <a:endParaRPr dirty="0">
              <a:solidFill>
                <a:srgbClr val="FF0000"/>
              </a:solidFill>
              <a:latin typeface="Rock Salt" charset="0"/>
              <a:ea typeface="Rock Salt"/>
              <a:cs typeface="Rock Salt"/>
              <a:sym typeface="Rock Salt"/>
            </a:endParaRPr>
          </a:p>
        </p:txBody>
      </p:sp>
      <p:grpSp>
        <p:nvGrpSpPr>
          <p:cNvPr id="280" name="Google Shape;280;p31"/>
          <p:cNvGrpSpPr/>
          <p:nvPr/>
        </p:nvGrpSpPr>
        <p:grpSpPr>
          <a:xfrm rot="1351509">
            <a:off x="7925526" y="4213227"/>
            <a:ext cx="307676" cy="462877"/>
            <a:chOff x="1021100" y="941100"/>
            <a:chExt cx="606625" cy="912625"/>
          </a:xfrm>
        </p:grpSpPr>
        <p:sp>
          <p:nvSpPr>
            <p:cNvPr id="281" name="Google Shape;281;p31"/>
            <p:cNvSpPr/>
            <p:nvPr/>
          </p:nvSpPr>
          <p:spPr>
            <a:xfrm>
              <a:off x="1035350" y="941100"/>
              <a:ext cx="592375" cy="912625"/>
            </a:xfrm>
            <a:custGeom>
              <a:avLst/>
              <a:gdLst/>
              <a:ahLst/>
              <a:cxnLst/>
              <a:rect l="l" t="t" r="r" b="b"/>
              <a:pathLst>
                <a:path w="23695" h="36505" extrusionOk="0">
                  <a:moveTo>
                    <a:pt x="16098" y="693"/>
                  </a:moveTo>
                  <a:cubicBezTo>
                    <a:pt x="16758" y="693"/>
                    <a:pt x="17403" y="1009"/>
                    <a:pt x="17952" y="1810"/>
                  </a:cubicBezTo>
                  <a:cubicBezTo>
                    <a:pt x="18872" y="3120"/>
                    <a:pt x="19262" y="4960"/>
                    <a:pt x="19708" y="6465"/>
                  </a:cubicBezTo>
                  <a:cubicBezTo>
                    <a:pt x="21576" y="12654"/>
                    <a:pt x="22468" y="19344"/>
                    <a:pt x="20684" y="25644"/>
                  </a:cubicBezTo>
                  <a:cubicBezTo>
                    <a:pt x="19848" y="28598"/>
                    <a:pt x="18426" y="31442"/>
                    <a:pt x="16391" y="33783"/>
                  </a:cubicBezTo>
                  <a:cubicBezTo>
                    <a:pt x="15973" y="34229"/>
                    <a:pt x="15555" y="34815"/>
                    <a:pt x="15025" y="35177"/>
                  </a:cubicBezTo>
                  <a:cubicBezTo>
                    <a:pt x="14533" y="35505"/>
                    <a:pt x="14159" y="35643"/>
                    <a:pt x="13863" y="35643"/>
                  </a:cubicBezTo>
                  <a:cubicBezTo>
                    <a:pt x="13253" y="35643"/>
                    <a:pt x="12965" y="35062"/>
                    <a:pt x="12628" y="34369"/>
                  </a:cubicBezTo>
                  <a:cubicBezTo>
                    <a:pt x="11875" y="32696"/>
                    <a:pt x="11151" y="31051"/>
                    <a:pt x="10398" y="29407"/>
                  </a:cubicBezTo>
                  <a:cubicBezTo>
                    <a:pt x="7638" y="23246"/>
                    <a:pt x="4516" y="17142"/>
                    <a:pt x="2342" y="10786"/>
                  </a:cubicBezTo>
                  <a:cubicBezTo>
                    <a:pt x="1729" y="9030"/>
                    <a:pt x="1143" y="7218"/>
                    <a:pt x="920" y="5378"/>
                  </a:cubicBezTo>
                  <a:cubicBezTo>
                    <a:pt x="781" y="4124"/>
                    <a:pt x="837" y="2870"/>
                    <a:pt x="1784" y="1922"/>
                  </a:cubicBezTo>
                  <a:cubicBezTo>
                    <a:pt x="2288" y="1438"/>
                    <a:pt x="2784" y="1245"/>
                    <a:pt x="3264" y="1245"/>
                  </a:cubicBezTo>
                  <a:cubicBezTo>
                    <a:pt x="4138" y="1245"/>
                    <a:pt x="4957" y="1889"/>
                    <a:pt x="5659" y="2591"/>
                  </a:cubicBezTo>
                  <a:cubicBezTo>
                    <a:pt x="7717" y="4648"/>
                    <a:pt x="9272" y="7227"/>
                    <a:pt x="10353" y="9936"/>
                  </a:cubicBezTo>
                  <a:lnTo>
                    <a:pt x="10353" y="9936"/>
                  </a:lnTo>
                  <a:cubicBezTo>
                    <a:pt x="10433" y="10857"/>
                    <a:pt x="10617" y="11764"/>
                    <a:pt x="10900" y="12626"/>
                  </a:cubicBezTo>
                  <a:cubicBezTo>
                    <a:pt x="10955" y="12781"/>
                    <a:pt x="11085" y="12848"/>
                    <a:pt x="11213" y="12848"/>
                  </a:cubicBezTo>
                  <a:cubicBezTo>
                    <a:pt x="11408" y="12848"/>
                    <a:pt x="11597" y="12694"/>
                    <a:pt x="11513" y="12459"/>
                  </a:cubicBezTo>
                  <a:cubicBezTo>
                    <a:pt x="11482" y="12365"/>
                    <a:pt x="11452" y="12270"/>
                    <a:pt x="11423" y="12175"/>
                  </a:cubicBezTo>
                  <a:lnTo>
                    <a:pt x="11423" y="12175"/>
                  </a:lnTo>
                  <a:cubicBezTo>
                    <a:pt x="11593" y="12151"/>
                    <a:pt x="11741" y="12004"/>
                    <a:pt x="11680" y="11790"/>
                  </a:cubicBezTo>
                  <a:lnTo>
                    <a:pt x="11680" y="11790"/>
                  </a:lnTo>
                  <a:lnTo>
                    <a:pt x="11680" y="11818"/>
                  </a:lnTo>
                  <a:cubicBezTo>
                    <a:pt x="11472" y="11131"/>
                    <a:pt x="11235" y="10442"/>
                    <a:pt x="10968" y="9759"/>
                  </a:cubicBezTo>
                  <a:lnTo>
                    <a:pt x="10968" y="9759"/>
                  </a:lnTo>
                  <a:cubicBezTo>
                    <a:pt x="10792" y="7519"/>
                    <a:pt x="11288" y="5248"/>
                    <a:pt x="12516" y="3288"/>
                  </a:cubicBezTo>
                  <a:cubicBezTo>
                    <a:pt x="13271" y="2080"/>
                    <a:pt x="14716" y="693"/>
                    <a:pt x="16098" y="693"/>
                  </a:cubicBezTo>
                  <a:close/>
                  <a:moveTo>
                    <a:pt x="16057" y="1"/>
                  </a:moveTo>
                  <a:cubicBezTo>
                    <a:pt x="14878" y="1"/>
                    <a:pt x="13766" y="773"/>
                    <a:pt x="12990" y="1615"/>
                  </a:cubicBezTo>
                  <a:cubicBezTo>
                    <a:pt x="11312" y="3414"/>
                    <a:pt x="10450" y="5815"/>
                    <a:pt x="10324" y="8250"/>
                  </a:cubicBezTo>
                  <a:lnTo>
                    <a:pt x="10324" y="8250"/>
                  </a:lnTo>
                  <a:cubicBezTo>
                    <a:pt x="9199" y="5826"/>
                    <a:pt x="7680" y="3551"/>
                    <a:pt x="5743" y="1782"/>
                  </a:cubicBezTo>
                  <a:cubicBezTo>
                    <a:pt x="4947" y="1050"/>
                    <a:pt x="4053" y="694"/>
                    <a:pt x="3219" y="694"/>
                  </a:cubicBezTo>
                  <a:cubicBezTo>
                    <a:pt x="1832" y="694"/>
                    <a:pt x="610" y="1676"/>
                    <a:pt x="279" y="3539"/>
                  </a:cubicBezTo>
                  <a:cubicBezTo>
                    <a:pt x="0" y="5183"/>
                    <a:pt x="558" y="6967"/>
                    <a:pt x="976" y="8528"/>
                  </a:cubicBezTo>
                  <a:cubicBezTo>
                    <a:pt x="1589" y="10786"/>
                    <a:pt x="2453" y="12988"/>
                    <a:pt x="3345" y="15135"/>
                  </a:cubicBezTo>
                  <a:cubicBezTo>
                    <a:pt x="5213" y="19511"/>
                    <a:pt x="7220" y="23832"/>
                    <a:pt x="9171" y="28180"/>
                  </a:cubicBezTo>
                  <a:cubicBezTo>
                    <a:pt x="10147" y="30355"/>
                    <a:pt x="11095" y="32529"/>
                    <a:pt x="12098" y="34675"/>
                  </a:cubicBezTo>
                  <a:cubicBezTo>
                    <a:pt x="12499" y="35570"/>
                    <a:pt x="12899" y="36504"/>
                    <a:pt x="13820" y="36504"/>
                  </a:cubicBezTo>
                  <a:cubicBezTo>
                    <a:pt x="13989" y="36504"/>
                    <a:pt x="14176" y="36473"/>
                    <a:pt x="14384" y="36404"/>
                  </a:cubicBezTo>
                  <a:cubicBezTo>
                    <a:pt x="15638" y="35985"/>
                    <a:pt x="16837" y="34285"/>
                    <a:pt x="17590" y="33309"/>
                  </a:cubicBezTo>
                  <a:cubicBezTo>
                    <a:pt x="18733" y="31832"/>
                    <a:pt x="19652" y="30187"/>
                    <a:pt x="20377" y="28459"/>
                  </a:cubicBezTo>
                  <a:cubicBezTo>
                    <a:pt x="23694" y="20403"/>
                    <a:pt x="22245" y="11204"/>
                    <a:pt x="19318" y="3288"/>
                  </a:cubicBezTo>
                  <a:cubicBezTo>
                    <a:pt x="18872" y="2061"/>
                    <a:pt x="18287" y="640"/>
                    <a:pt x="16976" y="166"/>
                  </a:cubicBezTo>
                  <a:cubicBezTo>
                    <a:pt x="16669" y="52"/>
                    <a:pt x="16361" y="1"/>
                    <a:pt x="16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1289000" y="952050"/>
              <a:ext cx="298300" cy="866750"/>
            </a:xfrm>
            <a:custGeom>
              <a:avLst/>
              <a:gdLst/>
              <a:ahLst/>
              <a:cxnLst/>
              <a:rect l="l" t="t" r="r" b="b"/>
              <a:pathLst>
                <a:path w="11932" h="34670" extrusionOk="0">
                  <a:moveTo>
                    <a:pt x="5164" y="1"/>
                  </a:moveTo>
                  <a:cubicBezTo>
                    <a:pt x="4957" y="1"/>
                    <a:pt x="4741" y="21"/>
                    <a:pt x="4517" y="62"/>
                  </a:cubicBezTo>
                  <a:cubicBezTo>
                    <a:pt x="1" y="871"/>
                    <a:pt x="1534" y="7226"/>
                    <a:pt x="726" y="10265"/>
                  </a:cubicBezTo>
                  <a:cubicBezTo>
                    <a:pt x="659" y="10500"/>
                    <a:pt x="855" y="10654"/>
                    <a:pt x="1045" y="10654"/>
                  </a:cubicBezTo>
                  <a:cubicBezTo>
                    <a:pt x="1171" y="10654"/>
                    <a:pt x="1295" y="10587"/>
                    <a:pt x="1339" y="10432"/>
                  </a:cubicBezTo>
                  <a:cubicBezTo>
                    <a:pt x="2017" y="7825"/>
                    <a:pt x="915" y="708"/>
                    <a:pt x="4827" y="708"/>
                  </a:cubicBezTo>
                  <a:cubicBezTo>
                    <a:pt x="5098" y="708"/>
                    <a:pt x="5394" y="742"/>
                    <a:pt x="5715" y="815"/>
                  </a:cubicBezTo>
                  <a:cubicBezTo>
                    <a:pt x="7973" y="1317"/>
                    <a:pt x="8698" y="4243"/>
                    <a:pt x="9311" y="6139"/>
                  </a:cubicBezTo>
                  <a:cubicBezTo>
                    <a:pt x="9925" y="8034"/>
                    <a:pt x="10482" y="10153"/>
                    <a:pt x="10677" y="12216"/>
                  </a:cubicBezTo>
                  <a:cubicBezTo>
                    <a:pt x="11068" y="16258"/>
                    <a:pt x="10148" y="20272"/>
                    <a:pt x="9200" y="24174"/>
                  </a:cubicBezTo>
                  <a:cubicBezTo>
                    <a:pt x="8252" y="28077"/>
                    <a:pt x="7304" y="32091"/>
                    <a:pt x="3625" y="34098"/>
                  </a:cubicBezTo>
                  <a:cubicBezTo>
                    <a:pt x="3341" y="34264"/>
                    <a:pt x="3519" y="34670"/>
                    <a:pt x="3801" y="34670"/>
                  </a:cubicBezTo>
                  <a:cubicBezTo>
                    <a:pt x="3851" y="34670"/>
                    <a:pt x="3904" y="34657"/>
                    <a:pt x="3959" y="34628"/>
                  </a:cubicBezTo>
                  <a:cubicBezTo>
                    <a:pt x="7973" y="32425"/>
                    <a:pt x="8977" y="27798"/>
                    <a:pt x="9952" y="23700"/>
                  </a:cubicBezTo>
                  <a:cubicBezTo>
                    <a:pt x="11179" y="18599"/>
                    <a:pt x="11932" y="13582"/>
                    <a:pt x="10621" y="8397"/>
                  </a:cubicBezTo>
                  <a:cubicBezTo>
                    <a:pt x="9989" y="5842"/>
                    <a:pt x="8735" y="1"/>
                    <a:pt x="5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1021100" y="949975"/>
              <a:ext cx="352375" cy="875850"/>
            </a:xfrm>
            <a:custGeom>
              <a:avLst/>
              <a:gdLst/>
              <a:ahLst/>
              <a:cxnLst/>
              <a:rect l="l" t="t" r="r" b="b"/>
              <a:pathLst>
                <a:path w="14095" h="35034" extrusionOk="0">
                  <a:moveTo>
                    <a:pt x="4011" y="0"/>
                  </a:moveTo>
                  <a:cubicBezTo>
                    <a:pt x="839" y="0"/>
                    <a:pt x="1" y="4793"/>
                    <a:pt x="124" y="7532"/>
                  </a:cubicBezTo>
                  <a:cubicBezTo>
                    <a:pt x="347" y="12243"/>
                    <a:pt x="3274" y="16229"/>
                    <a:pt x="5616" y="20160"/>
                  </a:cubicBezTo>
                  <a:cubicBezTo>
                    <a:pt x="8487" y="24926"/>
                    <a:pt x="11079" y="29832"/>
                    <a:pt x="13449" y="34878"/>
                  </a:cubicBezTo>
                  <a:cubicBezTo>
                    <a:pt x="13500" y="34988"/>
                    <a:pt x="13584" y="35034"/>
                    <a:pt x="13672" y="35034"/>
                  </a:cubicBezTo>
                  <a:cubicBezTo>
                    <a:pt x="13874" y="35034"/>
                    <a:pt x="14095" y="34795"/>
                    <a:pt x="13978" y="34543"/>
                  </a:cubicBezTo>
                  <a:cubicBezTo>
                    <a:pt x="12278" y="30892"/>
                    <a:pt x="10438" y="27296"/>
                    <a:pt x="8459" y="23783"/>
                  </a:cubicBezTo>
                  <a:cubicBezTo>
                    <a:pt x="6480" y="20271"/>
                    <a:pt x="4250" y="17065"/>
                    <a:pt x="2494" y="13553"/>
                  </a:cubicBezTo>
                  <a:cubicBezTo>
                    <a:pt x="1546" y="11630"/>
                    <a:pt x="877" y="9651"/>
                    <a:pt x="766" y="7504"/>
                  </a:cubicBezTo>
                  <a:cubicBezTo>
                    <a:pt x="682" y="5832"/>
                    <a:pt x="905" y="2292"/>
                    <a:pt x="2438" y="1177"/>
                  </a:cubicBezTo>
                  <a:cubicBezTo>
                    <a:pt x="2865" y="867"/>
                    <a:pt x="3478" y="729"/>
                    <a:pt x="4093" y="729"/>
                  </a:cubicBezTo>
                  <a:cubicBezTo>
                    <a:pt x="4643" y="729"/>
                    <a:pt x="5195" y="840"/>
                    <a:pt x="5616" y="1037"/>
                  </a:cubicBezTo>
                  <a:cubicBezTo>
                    <a:pt x="6090" y="1260"/>
                    <a:pt x="6508" y="1539"/>
                    <a:pt x="6898" y="1873"/>
                  </a:cubicBezTo>
                  <a:cubicBezTo>
                    <a:pt x="7734" y="2515"/>
                    <a:pt x="8375" y="3295"/>
                    <a:pt x="8933" y="4187"/>
                  </a:cubicBezTo>
                  <a:cubicBezTo>
                    <a:pt x="10076" y="5971"/>
                    <a:pt x="10633" y="8062"/>
                    <a:pt x="11219" y="10069"/>
                  </a:cubicBezTo>
                  <a:cubicBezTo>
                    <a:pt x="11263" y="10224"/>
                    <a:pt x="11387" y="10291"/>
                    <a:pt x="11512" y="10291"/>
                  </a:cubicBezTo>
                  <a:cubicBezTo>
                    <a:pt x="11703" y="10291"/>
                    <a:pt x="11899" y="10137"/>
                    <a:pt x="11832" y="9902"/>
                  </a:cubicBezTo>
                  <a:cubicBezTo>
                    <a:pt x="10773" y="6250"/>
                    <a:pt x="9351" y="1678"/>
                    <a:pt x="5365" y="257"/>
                  </a:cubicBezTo>
                  <a:cubicBezTo>
                    <a:pt x="4872" y="81"/>
                    <a:pt x="4422" y="0"/>
                    <a:pt x="40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 name="Google Shape;284;p31"/>
          <p:cNvSpPr/>
          <p:nvPr/>
        </p:nvSpPr>
        <p:spPr>
          <a:xfrm>
            <a:off x="5181600" y="666750"/>
            <a:ext cx="381868" cy="316284"/>
          </a:xfrm>
          <a:custGeom>
            <a:avLst/>
            <a:gdLst/>
            <a:ahLst/>
            <a:cxnLst/>
            <a:rect l="l" t="t" r="r" b="b"/>
            <a:pathLst>
              <a:path w="24420" h="20226" extrusionOk="0">
                <a:moveTo>
                  <a:pt x="11324" y="0"/>
                </a:moveTo>
                <a:cubicBezTo>
                  <a:pt x="11233" y="0"/>
                  <a:pt x="11146" y="46"/>
                  <a:pt x="11095" y="156"/>
                </a:cubicBezTo>
                <a:lnTo>
                  <a:pt x="11095" y="184"/>
                </a:lnTo>
                <a:cubicBezTo>
                  <a:pt x="9814" y="2793"/>
                  <a:pt x="8410" y="5341"/>
                  <a:pt x="6887" y="7816"/>
                </a:cubicBezTo>
                <a:lnTo>
                  <a:pt x="6887" y="7816"/>
                </a:lnTo>
                <a:cubicBezTo>
                  <a:pt x="4681" y="10933"/>
                  <a:pt x="2478" y="14051"/>
                  <a:pt x="285" y="17161"/>
                </a:cubicBezTo>
                <a:lnTo>
                  <a:pt x="285" y="17161"/>
                </a:lnTo>
                <a:cubicBezTo>
                  <a:pt x="255" y="17198"/>
                  <a:pt x="225" y="17235"/>
                  <a:pt x="195" y="17272"/>
                </a:cubicBezTo>
                <a:lnTo>
                  <a:pt x="203" y="17278"/>
                </a:lnTo>
                <a:lnTo>
                  <a:pt x="203" y="17278"/>
                </a:lnTo>
                <a:cubicBezTo>
                  <a:pt x="191" y="17294"/>
                  <a:pt x="179" y="17311"/>
                  <a:pt x="168" y="17328"/>
                </a:cubicBezTo>
                <a:cubicBezTo>
                  <a:pt x="1" y="17557"/>
                  <a:pt x="224" y="17818"/>
                  <a:pt x="440" y="17818"/>
                </a:cubicBezTo>
                <a:cubicBezTo>
                  <a:pt x="513" y="17818"/>
                  <a:pt x="585" y="17788"/>
                  <a:pt x="641" y="17718"/>
                </a:cubicBezTo>
                <a:cubicBezTo>
                  <a:pt x="658" y="17698"/>
                  <a:pt x="674" y="17677"/>
                  <a:pt x="691" y="17657"/>
                </a:cubicBezTo>
                <a:lnTo>
                  <a:pt x="691" y="17657"/>
                </a:lnTo>
                <a:lnTo>
                  <a:pt x="697" y="17662"/>
                </a:lnTo>
                <a:cubicBezTo>
                  <a:pt x="724" y="17625"/>
                  <a:pt x="750" y="17588"/>
                  <a:pt x="776" y="17550"/>
                </a:cubicBezTo>
                <a:lnTo>
                  <a:pt x="776" y="17550"/>
                </a:lnTo>
                <a:cubicBezTo>
                  <a:pt x="2111" y="15887"/>
                  <a:pt x="3386" y="14180"/>
                  <a:pt x="4600" y="12433"/>
                </a:cubicBezTo>
                <a:lnTo>
                  <a:pt x="4600" y="12433"/>
                </a:lnTo>
                <a:cubicBezTo>
                  <a:pt x="3598" y="14048"/>
                  <a:pt x="2595" y="15661"/>
                  <a:pt x="1589" y="17272"/>
                </a:cubicBezTo>
                <a:cubicBezTo>
                  <a:pt x="1442" y="17503"/>
                  <a:pt x="1644" y="17750"/>
                  <a:pt x="1859" y="17750"/>
                </a:cubicBezTo>
                <a:cubicBezTo>
                  <a:pt x="1930" y="17750"/>
                  <a:pt x="2001" y="17724"/>
                  <a:pt x="2063" y="17662"/>
                </a:cubicBezTo>
                <a:cubicBezTo>
                  <a:pt x="5626" y="14125"/>
                  <a:pt x="9189" y="10588"/>
                  <a:pt x="12752" y="7051"/>
                </a:cubicBezTo>
                <a:lnTo>
                  <a:pt x="12752" y="7051"/>
                </a:lnTo>
                <a:cubicBezTo>
                  <a:pt x="11788" y="10563"/>
                  <a:pt x="9227" y="13259"/>
                  <a:pt x="6412" y="15516"/>
                </a:cubicBezTo>
                <a:cubicBezTo>
                  <a:pt x="6188" y="15690"/>
                  <a:pt x="6363" y="16063"/>
                  <a:pt x="6621" y="16063"/>
                </a:cubicBezTo>
                <a:cubicBezTo>
                  <a:pt x="6652" y="16063"/>
                  <a:pt x="6685" y="16057"/>
                  <a:pt x="6718" y="16045"/>
                </a:cubicBezTo>
                <a:cubicBezTo>
                  <a:pt x="10426" y="14596"/>
                  <a:pt x="14328" y="13592"/>
                  <a:pt x="18314" y="13174"/>
                </a:cubicBezTo>
                <a:cubicBezTo>
                  <a:pt x="18804" y="13111"/>
                  <a:pt x="19302" y="13039"/>
                  <a:pt x="19794" y="13039"/>
                </a:cubicBezTo>
                <a:cubicBezTo>
                  <a:pt x="20171" y="13039"/>
                  <a:pt x="20544" y="13081"/>
                  <a:pt x="20907" y="13202"/>
                </a:cubicBezTo>
                <a:cubicBezTo>
                  <a:pt x="22328" y="13676"/>
                  <a:pt x="22607" y="15014"/>
                  <a:pt x="22691" y="16380"/>
                </a:cubicBezTo>
                <a:cubicBezTo>
                  <a:pt x="22774" y="17746"/>
                  <a:pt x="22747" y="18916"/>
                  <a:pt x="23499" y="20087"/>
                </a:cubicBezTo>
                <a:cubicBezTo>
                  <a:pt x="23565" y="20185"/>
                  <a:pt x="23659" y="20226"/>
                  <a:pt x="23753" y="20226"/>
                </a:cubicBezTo>
                <a:cubicBezTo>
                  <a:pt x="23982" y="20226"/>
                  <a:pt x="24214" y="19989"/>
                  <a:pt x="24057" y="19753"/>
                </a:cubicBezTo>
                <a:cubicBezTo>
                  <a:pt x="22468" y="17328"/>
                  <a:pt x="24419" y="12422"/>
                  <a:pt x="20015" y="12394"/>
                </a:cubicBezTo>
                <a:cubicBezTo>
                  <a:pt x="19972" y="12393"/>
                  <a:pt x="19929" y="12393"/>
                  <a:pt x="19886" y="12393"/>
                </a:cubicBezTo>
                <a:cubicBezTo>
                  <a:pt x="15996" y="12393"/>
                  <a:pt x="11906" y="13478"/>
                  <a:pt x="8183" y="14831"/>
                </a:cubicBezTo>
                <a:lnTo>
                  <a:pt x="8183" y="14831"/>
                </a:lnTo>
                <a:cubicBezTo>
                  <a:pt x="10808" y="12507"/>
                  <a:pt x="12979" y="9706"/>
                  <a:pt x="13576" y="6150"/>
                </a:cubicBezTo>
                <a:cubicBezTo>
                  <a:pt x="13616" y="5930"/>
                  <a:pt x="13455" y="5753"/>
                  <a:pt x="13278" y="5753"/>
                </a:cubicBezTo>
                <a:cubicBezTo>
                  <a:pt x="13209" y="5753"/>
                  <a:pt x="13137" y="5780"/>
                  <a:pt x="13074" y="5843"/>
                </a:cubicBezTo>
                <a:cubicBezTo>
                  <a:pt x="9878" y="9016"/>
                  <a:pt x="6682" y="12188"/>
                  <a:pt x="3502" y="15361"/>
                </a:cubicBezTo>
                <a:lnTo>
                  <a:pt x="3502" y="15361"/>
                </a:lnTo>
                <a:cubicBezTo>
                  <a:pt x="6285" y="10898"/>
                  <a:pt x="9064" y="6418"/>
                  <a:pt x="11823" y="1937"/>
                </a:cubicBezTo>
                <a:lnTo>
                  <a:pt x="11823" y="1937"/>
                </a:lnTo>
                <a:cubicBezTo>
                  <a:pt x="11869" y="1873"/>
                  <a:pt x="11914" y="1809"/>
                  <a:pt x="11959" y="1745"/>
                </a:cubicBezTo>
                <a:lnTo>
                  <a:pt x="11946" y="1737"/>
                </a:lnTo>
                <a:lnTo>
                  <a:pt x="11946" y="1737"/>
                </a:lnTo>
                <a:cubicBezTo>
                  <a:pt x="11951" y="1731"/>
                  <a:pt x="11955" y="1724"/>
                  <a:pt x="11959" y="1717"/>
                </a:cubicBezTo>
                <a:cubicBezTo>
                  <a:pt x="12114" y="1485"/>
                  <a:pt x="11906" y="1266"/>
                  <a:pt x="11689" y="1266"/>
                </a:cubicBezTo>
                <a:cubicBezTo>
                  <a:pt x="11594" y="1266"/>
                  <a:pt x="11497" y="1309"/>
                  <a:pt x="11429" y="1411"/>
                </a:cubicBezTo>
                <a:cubicBezTo>
                  <a:pt x="11110" y="1860"/>
                  <a:pt x="10791" y="2309"/>
                  <a:pt x="10472" y="2759"/>
                </a:cubicBezTo>
                <a:lnTo>
                  <a:pt x="10472" y="2759"/>
                </a:lnTo>
                <a:cubicBezTo>
                  <a:pt x="10866" y="2008"/>
                  <a:pt x="11250" y="1252"/>
                  <a:pt x="11624" y="491"/>
                </a:cubicBezTo>
                <a:cubicBezTo>
                  <a:pt x="11760" y="239"/>
                  <a:pt x="11532" y="0"/>
                  <a:pt x="113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5" name="Google Shape;285;p31"/>
          <p:cNvPicPr preferRelativeResize="0"/>
          <p:nvPr/>
        </p:nvPicPr>
        <p:blipFill rotWithShape="1">
          <a:blip r:embed="rId4">
            <a:alphaModFix/>
          </a:blip>
          <a:srcRect l="17651" t="3286" r="17644" b="14953"/>
          <a:stretch/>
        </p:blipFill>
        <p:spPr>
          <a:xfrm rot="20875335">
            <a:off x="648109" y="3741928"/>
            <a:ext cx="1528276" cy="1086294"/>
          </a:xfrm>
          <a:prstGeom prst="rect">
            <a:avLst/>
          </a:prstGeom>
          <a:noFill/>
          <a:ln>
            <a:noFill/>
          </a:ln>
        </p:spPr>
      </p:pic>
      <p:pic>
        <p:nvPicPr>
          <p:cNvPr id="5" name="Picture Placeholder 4"/>
          <p:cNvPicPr>
            <a:picLocks noGrp="1" noChangeAspect="1"/>
          </p:cNvPicPr>
          <p:nvPr>
            <p:ph type="pic" idx="2"/>
          </p:nvPr>
        </p:nvPicPr>
        <p:blipFill>
          <a:blip r:embed="rId5">
            <a:extLst>
              <a:ext uri="{28A0092B-C50C-407E-A947-70E740481C1C}">
                <a14:useLocalDpi xmlns="" xmlns:a14="http://schemas.microsoft.com/office/drawing/2010/main" val="0"/>
              </a:ext>
            </a:extLst>
          </a:blip>
          <a:srcRect l="24646" r="24646"/>
          <a:stretch>
            <a:fillRect/>
          </a:stretch>
        </p:blipFill>
        <p:spPr>
          <a:xfrm rot="297367">
            <a:off x="5851257" y="842835"/>
            <a:ext cx="2788426" cy="3093769"/>
          </a:xfrm>
        </p:spPr>
      </p:pic>
      <p:sp>
        <p:nvSpPr>
          <p:cNvPr id="14" name="Google Shape;209;p28"/>
          <p:cNvSpPr/>
          <p:nvPr/>
        </p:nvSpPr>
        <p:spPr>
          <a:xfrm rot="-129684">
            <a:off x="687655" y="977464"/>
            <a:ext cx="4357901"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pic>
        <p:nvPicPr>
          <p:cNvPr id="15" name="Google Shape;561;p47"/>
          <p:cNvPicPr preferRelativeResize="0"/>
          <p:nvPr/>
        </p:nvPicPr>
        <p:blipFill rotWithShape="1">
          <a:blip r:embed="rId6">
            <a:alphaModFix/>
          </a:blip>
          <a:srcRect l="11874" t="18550" r="19800" b="10102"/>
          <a:stretch/>
        </p:blipFill>
        <p:spPr>
          <a:xfrm rot="-403547" flipH="1">
            <a:off x="254134" y="469244"/>
            <a:ext cx="558534" cy="468847"/>
          </a:xfrm>
          <a:prstGeom prst="rect">
            <a:avLst/>
          </a:prstGeom>
          <a:noFill/>
          <a:ln>
            <a:noFill/>
          </a:ln>
        </p:spPr>
      </p:pic>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USP of Hero Motocrop.ltd</a:t>
            </a:r>
            <a:endParaRPr lang="en-IN" dirty="0"/>
          </a:p>
        </p:txBody>
      </p:sp>
      <p:sp>
        <p:nvSpPr>
          <p:cNvPr id="3" name="Text Placeholder 2"/>
          <p:cNvSpPr>
            <a:spLocks noGrp="1"/>
          </p:cNvSpPr>
          <p:nvPr>
            <p:ph type="body" idx="1"/>
          </p:nvPr>
        </p:nvSpPr>
        <p:spPr/>
        <p:txBody>
          <a:bodyPr/>
          <a:lstStyle/>
          <a:p>
            <a:pPr marL="152400" indent="0">
              <a:buNone/>
            </a:pPr>
            <a:r>
              <a:rPr lang="en-GB" dirty="0">
                <a:latin typeface="Comic Sans MS" pitchFamily="66" charset="0"/>
              </a:rPr>
              <a:t>The Unique Selling Proposition (USP) of Hero MotoCorp, a major motorcycle and scooter manufacturer, has traditionally been its focus on producing reliable and affordable two-wheelers for the mass market. Hero is known for</a:t>
            </a:r>
            <a:r>
              <a:rPr lang="en-GB" dirty="0" smtClean="0">
                <a:latin typeface="Comic Sans MS" pitchFamily="66" charset="0"/>
              </a:rPr>
              <a:t>:</a:t>
            </a:r>
          </a:p>
          <a:p>
            <a:pPr marL="152400" indent="0">
              <a:buNone/>
            </a:pPr>
            <a:endParaRPr lang="en-GB" dirty="0" smtClean="0">
              <a:latin typeface="Comic Sans MS" pitchFamily="66" charset="0"/>
            </a:endParaRPr>
          </a:p>
          <a:p>
            <a:r>
              <a:rPr lang="en-GB" u="sng" dirty="0" smtClean="0">
                <a:solidFill>
                  <a:srgbClr val="FF0000"/>
                </a:solidFill>
                <a:latin typeface="Comic Sans MS" pitchFamily="66" charset="0"/>
              </a:rPr>
              <a:t>1. </a:t>
            </a:r>
            <a:r>
              <a:rPr lang="en-GB" u="sng" dirty="0">
                <a:solidFill>
                  <a:srgbClr val="FF0000"/>
                </a:solidFill>
                <a:latin typeface="Comic Sans MS" pitchFamily="66" charset="0"/>
              </a:rPr>
              <a:t>Fuel Efficiency</a:t>
            </a:r>
            <a:r>
              <a:rPr lang="en-GB" dirty="0"/>
              <a:t>: </a:t>
            </a:r>
            <a:r>
              <a:rPr lang="en-GB" dirty="0">
                <a:latin typeface="Comic Sans MS" pitchFamily="66" charset="0"/>
              </a:rPr>
              <a:t>Hero bikes and scooters are often praised for their excellent fuel efficiency, making them cost-effective for everyday </a:t>
            </a:r>
            <a:r>
              <a:rPr lang="en-GB" dirty="0" smtClean="0">
                <a:latin typeface="Comic Sans MS" pitchFamily="66" charset="0"/>
              </a:rPr>
              <a:t>commuters</a:t>
            </a:r>
          </a:p>
          <a:p>
            <a:r>
              <a:rPr lang="en-GB" u="sng" dirty="0" smtClean="0">
                <a:solidFill>
                  <a:srgbClr val="FF0000"/>
                </a:solidFill>
                <a:latin typeface="Comic Sans MS" pitchFamily="66" charset="0"/>
              </a:rPr>
              <a:t>2. </a:t>
            </a:r>
            <a:r>
              <a:rPr lang="en-GB" u="sng" dirty="0">
                <a:solidFill>
                  <a:srgbClr val="FF0000"/>
                </a:solidFill>
                <a:latin typeface="Comic Sans MS" pitchFamily="66" charset="0"/>
              </a:rPr>
              <a:t>Extensive Network</a:t>
            </a:r>
            <a:r>
              <a:rPr lang="en-GB" dirty="0">
                <a:solidFill>
                  <a:srgbClr val="FF0000"/>
                </a:solidFill>
                <a:latin typeface="Comic Sans MS" pitchFamily="66" charset="0"/>
              </a:rPr>
              <a:t>: </a:t>
            </a:r>
            <a:r>
              <a:rPr lang="en-GB" dirty="0">
                <a:latin typeface="Comic Sans MS" pitchFamily="66" charset="0"/>
              </a:rPr>
              <a:t>Hero has a vast network of dealers and service </a:t>
            </a:r>
            <a:r>
              <a:rPr lang="en-GB" dirty="0" err="1">
                <a:latin typeface="Comic Sans MS" pitchFamily="66" charset="0"/>
              </a:rPr>
              <a:t>centers</a:t>
            </a:r>
            <a:r>
              <a:rPr lang="en-GB" dirty="0">
                <a:latin typeface="Comic Sans MS" pitchFamily="66" charset="0"/>
              </a:rPr>
              <a:t>, ensuring widespread availability and after-sales </a:t>
            </a:r>
            <a:r>
              <a:rPr lang="en-GB" dirty="0" smtClean="0">
                <a:latin typeface="Comic Sans MS" pitchFamily="66" charset="0"/>
              </a:rPr>
              <a:t>support</a:t>
            </a:r>
          </a:p>
          <a:p>
            <a:r>
              <a:rPr lang="en-GB" u="sng" dirty="0" smtClean="0">
                <a:solidFill>
                  <a:srgbClr val="FF0000"/>
                </a:solidFill>
                <a:latin typeface="Comic Sans MS" pitchFamily="66" charset="0"/>
              </a:rPr>
              <a:t>3</a:t>
            </a:r>
            <a:r>
              <a:rPr lang="en-GB" u="sng" dirty="0">
                <a:solidFill>
                  <a:srgbClr val="FF0000"/>
                </a:solidFill>
                <a:latin typeface="Comic Sans MS" pitchFamily="66" charset="0"/>
              </a:rPr>
              <a:t>. Wide Product Range</a:t>
            </a:r>
            <a:r>
              <a:rPr lang="en-GB" dirty="0">
                <a:solidFill>
                  <a:srgbClr val="FF0000"/>
                </a:solidFill>
                <a:latin typeface="Comic Sans MS" pitchFamily="66" charset="0"/>
              </a:rPr>
              <a:t>: </a:t>
            </a:r>
            <a:r>
              <a:rPr lang="en-GB" dirty="0">
                <a:latin typeface="Comic Sans MS" pitchFamily="66" charset="0"/>
              </a:rPr>
              <a:t>They offer a diverse range of models, catering to various customer needs, from basic commuter bikes to more stylish and performance-oriented options</a:t>
            </a:r>
            <a:r>
              <a:rPr lang="en-GB" dirty="0" smtClean="0">
                <a:latin typeface="Comic Sans MS" pitchFamily="66" charset="0"/>
              </a:rPr>
              <a:t>.</a:t>
            </a:r>
          </a:p>
          <a:p>
            <a:r>
              <a:rPr lang="en-GB" u="sng" dirty="0" smtClean="0">
                <a:solidFill>
                  <a:srgbClr val="FF0000"/>
                </a:solidFill>
                <a:latin typeface="Comic Sans MS" pitchFamily="66" charset="0"/>
              </a:rPr>
              <a:t>4</a:t>
            </a:r>
            <a:r>
              <a:rPr lang="en-GB" u="sng" dirty="0">
                <a:solidFill>
                  <a:srgbClr val="FF0000"/>
                </a:solidFill>
                <a:latin typeface="Comic Sans MS" pitchFamily="66" charset="0"/>
              </a:rPr>
              <a:t>. Strong Brand</a:t>
            </a:r>
            <a:r>
              <a:rPr lang="en-GB" dirty="0">
                <a:solidFill>
                  <a:srgbClr val="FF0000"/>
                </a:solidFill>
                <a:latin typeface="Comic Sans MS" pitchFamily="66" charset="0"/>
              </a:rPr>
              <a:t>: </a:t>
            </a:r>
            <a:r>
              <a:rPr lang="en-GB" dirty="0">
                <a:latin typeface="Comic Sans MS" pitchFamily="66" charset="0"/>
              </a:rPr>
              <a:t>Hero has a strong presence and brand reputation in the Indian and global markets, instilling trust in consumers</a:t>
            </a:r>
            <a:r>
              <a:rPr lang="en-GB" dirty="0" smtClean="0">
                <a:latin typeface="Comic Sans MS" pitchFamily="66" charset="0"/>
              </a:rPr>
              <a:t>.</a:t>
            </a:r>
          </a:p>
          <a:p>
            <a:r>
              <a:rPr lang="en-GB" u="sng" dirty="0" smtClean="0">
                <a:solidFill>
                  <a:srgbClr val="FF0000"/>
                </a:solidFill>
                <a:latin typeface="Comic Sans MS" pitchFamily="66" charset="0"/>
              </a:rPr>
              <a:t>5</a:t>
            </a:r>
            <a:r>
              <a:rPr lang="en-GB" u="sng" dirty="0">
                <a:solidFill>
                  <a:srgbClr val="FF0000"/>
                </a:solidFill>
                <a:latin typeface="Comic Sans MS" pitchFamily="66" charset="0"/>
              </a:rPr>
              <a:t>. Competitive Pricing</a:t>
            </a:r>
            <a:r>
              <a:rPr lang="en-GB" u="sng" dirty="0">
                <a:latin typeface="Comic Sans MS" pitchFamily="66" charset="0"/>
              </a:rPr>
              <a:t>: </a:t>
            </a:r>
            <a:r>
              <a:rPr lang="en-GB" dirty="0">
                <a:latin typeface="Comic Sans MS" pitchFamily="66" charset="0"/>
              </a:rPr>
              <a:t>Hero aims to keep its products competitively priced, making them accessible to a broad range of consumers.</a:t>
            </a:r>
            <a:endParaRPr lang="en-IN" dirty="0">
              <a:latin typeface="Comic Sans MS" pitchFamily="66" charset="0"/>
            </a:endParaRPr>
          </a:p>
        </p:txBody>
      </p:sp>
      <p:sp>
        <p:nvSpPr>
          <p:cNvPr id="4" name="Google Shape;209;p28"/>
          <p:cNvSpPr/>
          <p:nvPr/>
        </p:nvSpPr>
        <p:spPr>
          <a:xfrm>
            <a:off x="687655" y="977464"/>
            <a:ext cx="6703745"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pic>
        <p:nvPicPr>
          <p:cNvPr id="5" name="Google Shape;561;p47"/>
          <p:cNvPicPr preferRelativeResize="0"/>
          <p:nvPr/>
        </p:nvPicPr>
        <p:blipFill rotWithShape="1">
          <a:blip r:embed="rId2">
            <a:alphaModFix/>
          </a:blip>
          <a:srcRect l="11874" t="18550" r="19800" b="10102"/>
          <a:stretch/>
        </p:blipFill>
        <p:spPr>
          <a:xfrm rot="21201439" flipH="1">
            <a:off x="22054" y="554947"/>
            <a:ext cx="717895" cy="418783"/>
          </a:xfrm>
          <a:prstGeom prst="rect">
            <a:avLst/>
          </a:prstGeom>
          <a:noFill/>
          <a:ln>
            <a:noFill/>
          </a:ln>
        </p:spPr>
      </p:pic>
    </p:spTree>
    <p:extLst>
      <p:ext uri="{BB962C8B-B14F-4D97-AF65-F5344CB8AC3E}">
        <p14:creationId xmlns="" xmlns:p14="http://schemas.microsoft.com/office/powerpoint/2010/main" val="529511102"/>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445025"/>
            <a:ext cx="3775800" cy="572700"/>
          </a:xfrm>
        </p:spPr>
        <p:txBody>
          <a:bodyPr/>
          <a:lstStyle/>
          <a:p>
            <a:pPr lvl="0"/>
            <a:r>
              <a:rPr lang="en-GB" sz="2000" dirty="0" smtClean="0"/>
              <a:t>Brand tone &amp; identity</a:t>
            </a:r>
            <a:r>
              <a:rPr lang="en-IN" sz="2000" dirty="0" smtClean="0">
                <a:solidFill>
                  <a:srgbClr val="FF0000"/>
                </a:solidFill>
                <a:latin typeface="Rock Salt" charset="0"/>
              </a:rPr>
              <a:t/>
            </a:r>
            <a:br>
              <a:rPr lang="en-IN" sz="2000" dirty="0" smtClean="0">
                <a:solidFill>
                  <a:srgbClr val="FF0000"/>
                </a:solidFill>
                <a:latin typeface="Rock Salt" charset="0"/>
              </a:rPr>
            </a:br>
            <a:endParaRPr lang="en-IN" sz="2000" dirty="0"/>
          </a:p>
        </p:txBody>
      </p:sp>
      <p:graphicFrame>
        <p:nvGraphicFramePr>
          <p:cNvPr id="6" name="Diagram 5"/>
          <p:cNvGraphicFramePr/>
          <p:nvPr>
            <p:extLst>
              <p:ext uri="{D42A27DB-BD31-4B8C-83A1-F6EECF244321}">
                <p14:modId xmlns="" xmlns:p14="http://schemas.microsoft.com/office/powerpoint/2010/main" val="3151741128"/>
              </p:ext>
            </p:extLst>
          </p:nvPr>
        </p:nvGraphicFramePr>
        <p:xfrm>
          <a:off x="683568" y="1059582"/>
          <a:ext cx="7704000" cy="3388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p:cNvPicPr>
            <a:picLocks noChangeAspect="1"/>
          </p:cNvPicPr>
          <p:nvPr/>
        </p:nvPicPr>
        <p:blipFill>
          <a:blip r:embed="rId6">
            <a:extLst>
              <a:ext uri="{28A0092B-C50C-407E-A947-70E740481C1C}">
                <a14:useLocalDpi xmlns="" xmlns:a14="http://schemas.microsoft.com/office/drawing/2010/main" val="0"/>
              </a:ext>
            </a:extLst>
          </a:blip>
          <a:stretch>
            <a:fillRect/>
          </a:stretch>
        </p:blipFill>
        <p:spPr>
          <a:xfrm rot="398138">
            <a:off x="5508104" y="1203598"/>
            <a:ext cx="2880320" cy="2880320"/>
          </a:xfrm>
          <a:prstGeom prst="rect">
            <a:avLst/>
          </a:prstGeom>
        </p:spPr>
      </p:pic>
      <p:sp>
        <p:nvSpPr>
          <p:cNvPr id="5" name="Google Shape;209;p28"/>
          <p:cNvSpPr/>
          <p:nvPr/>
        </p:nvSpPr>
        <p:spPr>
          <a:xfrm>
            <a:off x="685800" y="819150"/>
            <a:ext cx="3733800"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pic>
        <p:nvPicPr>
          <p:cNvPr id="9" name="Google Shape;285;p31"/>
          <p:cNvPicPr preferRelativeResize="0"/>
          <p:nvPr/>
        </p:nvPicPr>
        <p:blipFill rotWithShape="1">
          <a:blip r:embed="rId7">
            <a:alphaModFix/>
          </a:blip>
          <a:srcRect l="17651" t="3286" r="17644" b="14953"/>
          <a:stretch/>
        </p:blipFill>
        <p:spPr>
          <a:xfrm rot="20875335">
            <a:off x="4440133" y="433614"/>
            <a:ext cx="1528276" cy="1086294"/>
          </a:xfrm>
          <a:prstGeom prst="rect">
            <a:avLst/>
          </a:prstGeom>
          <a:noFill/>
          <a:ln>
            <a:noFill/>
          </a:ln>
        </p:spPr>
      </p:pic>
      <p:pic>
        <p:nvPicPr>
          <p:cNvPr id="10" name="Google Shape;561;p47"/>
          <p:cNvPicPr preferRelativeResize="0"/>
          <p:nvPr/>
        </p:nvPicPr>
        <p:blipFill rotWithShape="1">
          <a:blip r:embed="rId8">
            <a:alphaModFix/>
          </a:blip>
          <a:srcRect l="11874" t="18550" r="19800" b="10102"/>
          <a:stretch/>
        </p:blipFill>
        <p:spPr>
          <a:xfrm rot="-403547" flipH="1">
            <a:off x="97748" y="478837"/>
            <a:ext cx="718904" cy="410217"/>
          </a:xfrm>
          <a:prstGeom prst="rect">
            <a:avLst/>
          </a:prstGeom>
          <a:noFill/>
          <a:ln>
            <a:noFill/>
          </a:ln>
        </p:spPr>
      </p:pic>
    </p:spTree>
    <p:extLst>
      <p:ext uri="{BB962C8B-B14F-4D97-AF65-F5344CB8AC3E}">
        <p14:creationId xmlns="" xmlns:p14="http://schemas.microsoft.com/office/powerpoint/2010/main" val="2563078497"/>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grpSp>
        <p:nvGrpSpPr>
          <p:cNvPr id="365" name="Google Shape;365;p34"/>
          <p:cNvGrpSpPr/>
          <p:nvPr/>
        </p:nvGrpSpPr>
        <p:grpSpPr>
          <a:xfrm rot="11773240" flipH="1" flipV="1">
            <a:off x="7345867" y="524729"/>
            <a:ext cx="262050" cy="284311"/>
            <a:chOff x="3225200" y="2430150"/>
            <a:chExt cx="299125" cy="289675"/>
          </a:xfrm>
        </p:grpSpPr>
        <p:sp>
          <p:nvSpPr>
            <p:cNvPr id="366" name="Google Shape;366;p34"/>
            <p:cNvSpPr/>
            <p:nvPr/>
          </p:nvSpPr>
          <p:spPr>
            <a:xfrm>
              <a:off x="3275100" y="2430150"/>
              <a:ext cx="249225" cy="242575"/>
            </a:xfrm>
            <a:custGeom>
              <a:avLst/>
              <a:gdLst/>
              <a:ahLst/>
              <a:cxnLst/>
              <a:rect l="l" t="t" r="r" b="b"/>
              <a:pathLst>
                <a:path w="9969" h="9703" extrusionOk="0">
                  <a:moveTo>
                    <a:pt x="5097" y="4257"/>
                  </a:moveTo>
                  <a:lnTo>
                    <a:pt x="5097" y="4257"/>
                  </a:lnTo>
                  <a:cubicBezTo>
                    <a:pt x="4847" y="4544"/>
                    <a:pt x="4602" y="4835"/>
                    <a:pt x="4360" y="5130"/>
                  </a:cubicBezTo>
                  <a:lnTo>
                    <a:pt x="4360" y="5130"/>
                  </a:lnTo>
                  <a:cubicBezTo>
                    <a:pt x="4595" y="4831"/>
                    <a:pt x="4841" y="4540"/>
                    <a:pt x="5097" y="4257"/>
                  </a:cubicBezTo>
                  <a:close/>
                  <a:moveTo>
                    <a:pt x="9501" y="1"/>
                  </a:moveTo>
                  <a:cubicBezTo>
                    <a:pt x="9429" y="1"/>
                    <a:pt x="9353" y="27"/>
                    <a:pt x="9284" y="90"/>
                  </a:cubicBezTo>
                  <a:cubicBezTo>
                    <a:pt x="8890" y="428"/>
                    <a:pt x="8504" y="774"/>
                    <a:pt x="8124" y="1126"/>
                  </a:cubicBezTo>
                  <a:lnTo>
                    <a:pt x="8124" y="1126"/>
                  </a:lnTo>
                  <a:cubicBezTo>
                    <a:pt x="8063" y="1046"/>
                    <a:pt x="7962" y="997"/>
                    <a:pt x="7853" y="997"/>
                  </a:cubicBezTo>
                  <a:cubicBezTo>
                    <a:pt x="7781" y="997"/>
                    <a:pt x="7707" y="1018"/>
                    <a:pt x="7640" y="1065"/>
                  </a:cubicBezTo>
                  <a:cubicBezTo>
                    <a:pt x="5244" y="2942"/>
                    <a:pt x="3155" y="5125"/>
                    <a:pt x="1973" y="7906"/>
                  </a:cubicBezTo>
                  <a:lnTo>
                    <a:pt x="1973" y="7906"/>
                  </a:lnTo>
                  <a:cubicBezTo>
                    <a:pt x="1431" y="8335"/>
                    <a:pt x="867" y="8741"/>
                    <a:pt x="280" y="9121"/>
                  </a:cubicBezTo>
                  <a:cubicBezTo>
                    <a:pt x="0" y="9285"/>
                    <a:pt x="170" y="9703"/>
                    <a:pt x="429" y="9703"/>
                  </a:cubicBezTo>
                  <a:cubicBezTo>
                    <a:pt x="479" y="9703"/>
                    <a:pt x="533" y="9687"/>
                    <a:pt x="587" y="9651"/>
                  </a:cubicBezTo>
                  <a:cubicBezTo>
                    <a:pt x="922" y="9435"/>
                    <a:pt x="1251" y="9212"/>
                    <a:pt x="1572" y="8981"/>
                  </a:cubicBezTo>
                  <a:lnTo>
                    <a:pt x="1572" y="8981"/>
                  </a:lnTo>
                  <a:cubicBezTo>
                    <a:pt x="1569" y="8990"/>
                    <a:pt x="1566" y="9000"/>
                    <a:pt x="1563" y="9010"/>
                  </a:cubicBezTo>
                  <a:cubicBezTo>
                    <a:pt x="1488" y="9233"/>
                    <a:pt x="1687" y="9394"/>
                    <a:pt x="1877" y="9394"/>
                  </a:cubicBezTo>
                  <a:cubicBezTo>
                    <a:pt x="1972" y="9394"/>
                    <a:pt x="2064" y="9353"/>
                    <a:pt x="2120" y="9261"/>
                  </a:cubicBezTo>
                  <a:cubicBezTo>
                    <a:pt x="2455" y="8741"/>
                    <a:pt x="2800" y="8231"/>
                    <a:pt x="3156" y="7730"/>
                  </a:cubicBezTo>
                  <a:lnTo>
                    <a:pt x="3156" y="7730"/>
                  </a:lnTo>
                  <a:cubicBezTo>
                    <a:pt x="4861" y="6254"/>
                    <a:pt x="6318" y="4534"/>
                    <a:pt x="7499" y="2588"/>
                  </a:cubicBezTo>
                  <a:lnTo>
                    <a:pt x="7499" y="2588"/>
                  </a:lnTo>
                  <a:cubicBezTo>
                    <a:pt x="8214" y="1871"/>
                    <a:pt x="8958" y="1178"/>
                    <a:pt x="9730" y="508"/>
                  </a:cubicBezTo>
                  <a:cubicBezTo>
                    <a:pt x="9968" y="313"/>
                    <a:pt x="9753" y="1"/>
                    <a:pt x="9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4"/>
            <p:cNvSpPr/>
            <p:nvPr/>
          </p:nvSpPr>
          <p:spPr>
            <a:xfrm>
              <a:off x="3225200" y="2574050"/>
              <a:ext cx="170400" cy="145775"/>
            </a:xfrm>
            <a:custGeom>
              <a:avLst/>
              <a:gdLst/>
              <a:ahLst/>
              <a:cxnLst/>
              <a:rect l="l" t="t" r="r" b="b"/>
              <a:pathLst>
                <a:path w="6816" h="5831" extrusionOk="0">
                  <a:moveTo>
                    <a:pt x="445" y="1"/>
                  </a:moveTo>
                  <a:cubicBezTo>
                    <a:pt x="210" y="1"/>
                    <a:pt x="1" y="316"/>
                    <a:pt x="214" y="550"/>
                  </a:cubicBezTo>
                  <a:cubicBezTo>
                    <a:pt x="1496" y="1832"/>
                    <a:pt x="1830" y="3728"/>
                    <a:pt x="1050" y="5372"/>
                  </a:cubicBezTo>
                  <a:cubicBezTo>
                    <a:pt x="944" y="5626"/>
                    <a:pt x="1127" y="5831"/>
                    <a:pt x="1342" y="5831"/>
                  </a:cubicBezTo>
                  <a:cubicBezTo>
                    <a:pt x="1411" y="5831"/>
                    <a:pt x="1484" y="5810"/>
                    <a:pt x="1552" y="5762"/>
                  </a:cubicBezTo>
                  <a:cubicBezTo>
                    <a:pt x="3029" y="4620"/>
                    <a:pt x="4674" y="3839"/>
                    <a:pt x="6458" y="3393"/>
                  </a:cubicBezTo>
                  <a:cubicBezTo>
                    <a:pt x="6816" y="3291"/>
                    <a:pt x="6728" y="2766"/>
                    <a:pt x="6388" y="2766"/>
                  </a:cubicBezTo>
                  <a:cubicBezTo>
                    <a:pt x="6358" y="2766"/>
                    <a:pt x="6325" y="2771"/>
                    <a:pt x="6290" y="2780"/>
                  </a:cubicBezTo>
                  <a:cubicBezTo>
                    <a:pt x="4731" y="3170"/>
                    <a:pt x="3285" y="3805"/>
                    <a:pt x="1952" y="4700"/>
                  </a:cubicBezTo>
                  <a:lnTo>
                    <a:pt x="1952" y="4700"/>
                  </a:lnTo>
                  <a:cubicBezTo>
                    <a:pt x="2345" y="3069"/>
                    <a:pt x="1888" y="1355"/>
                    <a:pt x="660" y="104"/>
                  </a:cubicBezTo>
                  <a:cubicBezTo>
                    <a:pt x="594" y="31"/>
                    <a:pt x="518" y="1"/>
                    <a:pt x="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p:cNvSpPr>
            <a:spLocks noGrp="1"/>
          </p:cNvSpPr>
          <p:nvPr>
            <p:ph type="title"/>
          </p:nvPr>
        </p:nvSpPr>
        <p:spPr/>
        <p:txBody>
          <a:bodyPr/>
          <a:lstStyle/>
          <a:p>
            <a:r>
              <a:rPr lang="en-GB" dirty="0" smtClean="0"/>
              <a:t>Smart goals and kpi’s</a:t>
            </a:r>
            <a:endParaRPr lang="en-IN" dirty="0"/>
          </a:p>
        </p:txBody>
      </p:sp>
      <p:sp>
        <p:nvSpPr>
          <p:cNvPr id="4" name="Subtitle 3"/>
          <p:cNvSpPr>
            <a:spLocks noGrp="1"/>
          </p:cNvSpPr>
          <p:nvPr>
            <p:ph type="subTitle" idx="1"/>
          </p:nvPr>
        </p:nvSpPr>
        <p:spPr>
          <a:xfrm>
            <a:off x="4732014" y="1923678"/>
            <a:ext cx="3261000" cy="2680323"/>
          </a:xfrm>
        </p:spPr>
        <p:txBody>
          <a:bodyPr/>
          <a:lstStyle/>
          <a:p>
            <a:r>
              <a:rPr lang="en-GB" u="sng" dirty="0" smtClean="0">
                <a:solidFill>
                  <a:schemeClr val="bg2"/>
                </a:solidFill>
                <a:latin typeface="Pristina" pitchFamily="66" charset="0"/>
              </a:rPr>
              <a:t>Sales Volume:</a:t>
            </a:r>
            <a:r>
              <a:rPr lang="en-GB" dirty="0" smtClean="0">
                <a:latin typeface="Pristina" pitchFamily="66" charset="0"/>
              </a:rPr>
              <a:t>Tracking </a:t>
            </a:r>
            <a:r>
              <a:rPr lang="en-GB" dirty="0">
                <a:latin typeface="Pristina" pitchFamily="66" charset="0"/>
              </a:rPr>
              <a:t>the number of motorcycles sold over a specific period, often measured monthly, quarterly, and annually</a:t>
            </a:r>
            <a:r>
              <a:rPr lang="en-GB" dirty="0" smtClean="0">
                <a:latin typeface="Pristina" pitchFamily="66" charset="0"/>
              </a:rPr>
              <a:t>.</a:t>
            </a:r>
          </a:p>
          <a:p>
            <a:r>
              <a:rPr lang="en-GB" u="sng" dirty="0" smtClean="0">
                <a:solidFill>
                  <a:schemeClr val="bg2"/>
                </a:solidFill>
                <a:latin typeface="Pristina" pitchFamily="66" charset="0"/>
              </a:rPr>
              <a:t>Market Share: </a:t>
            </a:r>
            <a:r>
              <a:rPr lang="en-GB" dirty="0" smtClean="0">
                <a:latin typeface="Pristina" pitchFamily="66" charset="0"/>
              </a:rPr>
              <a:t>Measuring </a:t>
            </a:r>
            <a:r>
              <a:rPr lang="en-GB" dirty="0">
                <a:latin typeface="Pristina" pitchFamily="66" charset="0"/>
              </a:rPr>
              <a:t>the company's share of the motorcycle market in various regions and </a:t>
            </a:r>
            <a:r>
              <a:rPr lang="en-GB" dirty="0" smtClean="0">
                <a:latin typeface="Pristina" pitchFamily="66" charset="0"/>
              </a:rPr>
              <a:t>segments.</a:t>
            </a:r>
          </a:p>
          <a:p>
            <a:r>
              <a:rPr lang="en-GB" u="sng" dirty="0" smtClean="0">
                <a:solidFill>
                  <a:schemeClr val="bg2"/>
                </a:solidFill>
                <a:latin typeface="Pristina" pitchFamily="66" charset="0"/>
              </a:rPr>
              <a:t>Revenue </a:t>
            </a:r>
            <a:r>
              <a:rPr lang="en-GB" u="sng" dirty="0">
                <a:solidFill>
                  <a:schemeClr val="bg2"/>
                </a:solidFill>
                <a:latin typeface="Pristina" pitchFamily="66" charset="0"/>
              </a:rPr>
              <a:t>and Profit Margins</a:t>
            </a:r>
            <a:r>
              <a:rPr lang="en-GB" u="sng" dirty="0" smtClean="0">
                <a:solidFill>
                  <a:schemeClr val="bg2"/>
                </a:solidFill>
                <a:latin typeface="Pristina" pitchFamily="66" charset="0"/>
              </a:rPr>
              <a:t>: </a:t>
            </a:r>
            <a:r>
              <a:rPr lang="en-GB" dirty="0">
                <a:latin typeface="Pristina" pitchFamily="66" charset="0"/>
              </a:rPr>
              <a:t>Monitoring the company's total revenue and profit margins to assess financial </a:t>
            </a:r>
            <a:r>
              <a:rPr lang="en-GB" dirty="0" smtClean="0">
                <a:latin typeface="Pristina" pitchFamily="66" charset="0"/>
              </a:rPr>
              <a:t>health</a:t>
            </a:r>
          </a:p>
          <a:p>
            <a:r>
              <a:rPr lang="en-GB" u="sng" dirty="0" smtClean="0">
                <a:solidFill>
                  <a:schemeClr val="bg2"/>
                </a:solidFill>
                <a:latin typeface="Pristina" pitchFamily="66" charset="0"/>
              </a:rPr>
              <a:t>Customer </a:t>
            </a:r>
            <a:r>
              <a:rPr lang="en-GB" u="sng" dirty="0">
                <a:solidFill>
                  <a:schemeClr val="bg2"/>
                </a:solidFill>
                <a:latin typeface="Pristina" pitchFamily="66" charset="0"/>
              </a:rPr>
              <a:t>Satisfaction Index (CSI</a:t>
            </a:r>
            <a:r>
              <a:rPr lang="en-GB" dirty="0" smtClean="0">
                <a:solidFill>
                  <a:schemeClr val="bg2"/>
                </a:solidFill>
                <a:latin typeface="Pristina" pitchFamily="66" charset="0"/>
              </a:rPr>
              <a:t>): </a:t>
            </a:r>
            <a:r>
              <a:rPr lang="en-GB" dirty="0" smtClean="0">
                <a:latin typeface="Pristina" pitchFamily="66" charset="0"/>
              </a:rPr>
              <a:t>Gathering </a:t>
            </a:r>
            <a:r>
              <a:rPr lang="en-GB" dirty="0">
                <a:latin typeface="Pristina" pitchFamily="66" charset="0"/>
              </a:rPr>
              <a:t>customer feedback to evaluate the level of satisfaction with the products and </a:t>
            </a:r>
            <a:r>
              <a:rPr lang="en-GB" dirty="0" smtClean="0">
                <a:latin typeface="Pristina" pitchFamily="66" charset="0"/>
              </a:rPr>
              <a:t>services</a:t>
            </a:r>
          </a:p>
          <a:p>
            <a:r>
              <a:rPr lang="en-GB" u="sng" dirty="0" smtClean="0">
                <a:solidFill>
                  <a:schemeClr val="bg2"/>
                </a:solidFill>
                <a:latin typeface="Pristina" pitchFamily="66" charset="0"/>
              </a:rPr>
              <a:t>Warranty </a:t>
            </a:r>
            <a:r>
              <a:rPr lang="en-GB" u="sng" dirty="0">
                <a:solidFill>
                  <a:schemeClr val="bg2"/>
                </a:solidFill>
                <a:latin typeface="Pristina" pitchFamily="66" charset="0"/>
              </a:rPr>
              <a:t>Claims and Returns</a:t>
            </a:r>
            <a:r>
              <a:rPr lang="en-GB" dirty="0" smtClean="0">
                <a:latin typeface="Pristina" pitchFamily="66" charset="0"/>
              </a:rPr>
              <a:t>: </a:t>
            </a:r>
            <a:r>
              <a:rPr lang="en-GB" dirty="0">
                <a:latin typeface="Pristina" pitchFamily="66" charset="0"/>
              </a:rPr>
              <a:t>Tracking the number of warranty claims and product returns as an indicator of product quality.</a:t>
            </a:r>
            <a:endParaRPr lang="en-IN" dirty="0">
              <a:latin typeface="Pristina" pitchFamily="66" charset="0"/>
            </a:endParaRPr>
          </a:p>
        </p:txBody>
      </p:sp>
      <p:sp>
        <p:nvSpPr>
          <p:cNvPr id="5" name="Subtitle 4"/>
          <p:cNvSpPr>
            <a:spLocks noGrp="1"/>
          </p:cNvSpPr>
          <p:nvPr>
            <p:ph type="subTitle" idx="2"/>
          </p:nvPr>
        </p:nvSpPr>
        <p:spPr>
          <a:xfrm>
            <a:off x="1150986" y="1923678"/>
            <a:ext cx="3261000" cy="2680330"/>
          </a:xfrm>
        </p:spPr>
        <p:txBody>
          <a:bodyPr/>
          <a:lstStyle/>
          <a:p>
            <a:pPr marL="152400" indent="0"/>
            <a:r>
              <a:rPr lang="en-GB" u="sng" dirty="0" smtClean="0">
                <a:solidFill>
                  <a:schemeClr val="bg2"/>
                </a:solidFill>
                <a:latin typeface="Pristina" pitchFamily="66" charset="0"/>
              </a:rPr>
              <a:t>Increase </a:t>
            </a:r>
            <a:r>
              <a:rPr lang="en-GB" u="sng" dirty="0">
                <a:solidFill>
                  <a:schemeClr val="bg2"/>
                </a:solidFill>
                <a:latin typeface="Pristina" pitchFamily="66" charset="0"/>
              </a:rPr>
              <a:t>Market </a:t>
            </a:r>
            <a:r>
              <a:rPr lang="en-GB" u="sng" dirty="0" smtClean="0">
                <a:solidFill>
                  <a:schemeClr val="bg2"/>
                </a:solidFill>
                <a:latin typeface="Pristina" pitchFamily="66" charset="0"/>
              </a:rPr>
              <a:t>Share: </a:t>
            </a:r>
            <a:r>
              <a:rPr lang="en-GB" dirty="0" smtClean="0">
                <a:latin typeface="Pristina" pitchFamily="66" charset="0"/>
              </a:rPr>
              <a:t>Achieve </a:t>
            </a:r>
            <a:r>
              <a:rPr lang="en-GB" dirty="0">
                <a:latin typeface="Pristina" pitchFamily="66" charset="0"/>
              </a:rPr>
              <a:t>a 5% increase in market share within the next two years</a:t>
            </a:r>
            <a:r>
              <a:rPr lang="en-GB" dirty="0" smtClean="0">
                <a:latin typeface="Pristina" pitchFamily="66" charset="0"/>
              </a:rPr>
              <a:t>. </a:t>
            </a:r>
            <a:r>
              <a:rPr lang="en-GB" u="sng" dirty="0" smtClean="0">
                <a:solidFill>
                  <a:schemeClr val="bg2"/>
                </a:solidFill>
                <a:latin typeface="Pristina" pitchFamily="66" charset="0"/>
              </a:rPr>
              <a:t>.Enhance </a:t>
            </a:r>
            <a:r>
              <a:rPr lang="en-GB" u="sng" dirty="0">
                <a:solidFill>
                  <a:schemeClr val="bg2"/>
                </a:solidFill>
                <a:latin typeface="Pristina" pitchFamily="66" charset="0"/>
              </a:rPr>
              <a:t>Product </a:t>
            </a:r>
            <a:r>
              <a:rPr lang="en-GB" u="sng" dirty="0" smtClean="0">
                <a:solidFill>
                  <a:schemeClr val="bg2"/>
                </a:solidFill>
                <a:latin typeface="Pristina" pitchFamily="66" charset="0"/>
              </a:rPr>
              <a:t>Innovation :</a:t>
            </a:r>
            <a:r>
              <a:rPr lang="en-GB" dirty="0" smtClean="0">
                <a:latin typeface="Pristina" pitchFamily="66" charset="0"/>
              </a:rPr>
              <a:t>Launch </a:t>
            </a:r>
            <a:r>
              <a:rPr lang="en-GB" dirty="0">
                <a:latin typeface="Pristina" pitchFamily="66" charset="0"/>
              </a:rPr>
              <a:t>at least two new innovative motorcycle models within the next </a:t>
            </a:r>
            <a:r>
              <a:rPr lang="en-GB" dirty="0" smtClean="0">
                <a:latin typeface="Pristina" pitchFamily="66" charset="0"/>
              </a:rPr>
              <a:t>year</a:t>
            </a:r>
          </a:p>
          <a:p>
            <a:pPr marL="152400" indent="0"/>
            <a:r>
              <a:rPr lang="en-GB" u="sng" dirty="0" smtClean="0">
                <a:solidFill>
                  <a:schemeClr val="bg2"/>
                </a:solidFill>
                <a:latin typeface="Pristina" pitchFamily="66" charset="0"/>
              </a:rPr>
              <a:t> Improve </a:t>
            </a:r>
            <a:r>
              <a:rPr lang="en-GB" u="sng" dirty="0">
                <a:solidFill>
                  <a:schemeClr val="bg2"/>
                </a:solidFill>
                <a:latin typeface="Pristina" pitchFamily="66" charset="0"/>
              </a:rPr>
              <a:t>Customer </a:t>
            </a:r>
            <a:r>
              <a:rPr lang="en-GB" u="sng" dirty="0" smtClean="0">
                <a:solidFill>
                  <a:schemeClr val="bg2"/>
                </a:solidFill>
                <a:latin typeface="Pristina" pitchFamily="66" charset="0"/>
              </a:rPr>
              <a:t>Satisfaction</a:t>
            </a:r>
            <a:r>
              <a:rPr lang="en-GB" dirty="0" smtClean="0">
                <a:latin typeface="Pristina" pitchFamily="66" charset="0"/>
              </a:rPr>
              <a:t> </a:t>
            </a:r>
            <a:r>
              <a:rPr lang="en-GB" dirty="0">
                <a:latin typeface="Pristina" pitchFamily="66" charset="0"/>
              </a:rPr>
              <a:t>Increase the Net Promoter Score (NPS) by 10 points in the next 12 </a:t>
            </a:r>
            <a:r>
              <a:rPr lang="en-GB" dirty="0" smtClean="0">
                <a:latin typeface="Pristina" pitchFamily="66" charset="0"/>
              </a:rPr>
              <a:t>months.</a:t>
            </a:r>
          </a:p>
          <a:p>
            <a:pPr marL="152400" indent="0"/>
            <a:r>
              <a:rPr lang="en-GB" dirty="0">
                <a:latin typeface="Pristina" pitchFamily="66" charset="0"/>
              </a:rPr>
              <a:t> </a:t>
            </a:r>
            <a:r>
              <a:rPr lang="en-GB" u="sng" dirty="0" smtClean="0">
                <a:solidFill>
                  <a:schemeClr val="bg2"/>
                </a:solidFill>
                <a:latin typeface="Pristina" pitchFamily="66" charset="0"/>
              </a:rPr>
              <a:t>Expand </a:t>
            </a:r>
            <a:r>
              <a:rPr lang="en-GB" u="sng" dirty="0">
                <a:solidFill>
                  <a:schemeClr val="bg2"/>
                </a:solidFill>
                <a:latin typeface="Pristina" pitchFamily="66" charset="0"/>
              </a:rPr>
              <a:t>into New Markets</a:t>
            </a:r>
            <a:r>
              <a:rPr lang="en-GB" u="sng" dirty="0" smtClean="0">
                <a:solidFill>
                  <a:schemeClr val="bg2"/>
                </a:solidFill>
                <a:latin typeface="Pristina" pitchFamily="66" charset="0"/>
              </a:rPr>
              <a:t>:-</a:t>
            </a:r>
            <a:r>
              <a:rPr lang="en-GB" dirty="0" smtClean="0">
                <a:latin typeface="Pristina" pitchFamily="66" charset="0"/>
              </a:rPr>
              <a:t>Enter </a:t>
            </a:r>
            <a:r>
              <a:rPr lang="en-GB" dirty="0">
                <a:latin typeface="Pristina" pitchFamily="66" charset="0"/>
              </a:rPr>
              <a:t>two new international markets within the next three years</a:t>
            </a:r>
            <a:r>
              <a:rPr lang="en-GB" dirty="0" smtClean="0">
                <a:latin typeface="Pristina" pitchFamily="66" charset="0"/>
              </a:rPr>
              <a:t>.</a:t>
            </a:r>
          </a:p>
          <a:p>
            <a:pPr marL="152400" indent="0"/>
            <a:r>
              <a:rPr lang="en-GB" u="sng" dirty="0" smtClean="0">
                <a:solidFill>
                  <a:schemeClr val="bg2"/>
                </a:solidFill>
                <a:latin typeface="Pristina" pitchFamily="66" charset="0"/>
              </a:rPr>
              <a:t>Boost </a:t>
            </a:r>
            <a:r>
              <a:rPr lang="en-GB" u="sng" dirty="0">
                <a:solidFill>
                  <a:schemeClr val="bg2"/>
                </a:solidFill>
                <a:latin typeface="Pristina" pitchFamily="66" charset="0"/>
              </a:rPr>
              <a:t>Employee </a:t>
            </a:r>
            <a:r>
              <a:rPr lang="en-GB" u="sng" dirty="0" smtClean="0">
                <a:solidFill>
                  <a:schemeClr val="bg2"/>
                </a:solidFill>
                <a:latin typeface="Pristina" pitchFamily="66" charset="0"/>
              </a:rPr>
              <a:t>Productivity</a:t>
            </a:r>
            <a:r>
              <a:rPr lang="en-GB" dirty="0" smtClean="0">
                <a:latin typeface="Pristina" pitchFamily="66" charset="0"/>
              </a:rPr>
              <a:t>: Increase </a:t>
            </a:r>
            <a:r>
              <a:rPr lang="en-GB" dirty="0">
                <a:latin typeface="Pristina" pitchFamily="66" charset="0"/>
              </a:rPr>
              <a:t>productivity by 20% over the next year through training and development.</a:t>
            </a:r>
            <a:endParaRPr lang="en-GB" dirty="0" smtClean="0">
              <a:latin typeface="Pristina" pitchFamily="66" charset="0"/>
            </a:endParaRPr>
          </a:p>
        </p:txBody>
      </p:sp>
      <p:sp>
        <p:nvSpPr>
          <p:cNvPr id="6" name="Subtitle 5"/>
          <p:cNvSpPr>
            <a:spLocks noGrp="1"/>
          </p:cNvSpPr>
          <p:nvPr>
            <p:ph type="subTitle" idx="3"/>
          </p:nvPr>
        </p:nvSpPr>
        <p:spPr>
          <a:xfrm>
            <a:off x="1219200" y="1504950"/>
            <a:ext cx="3261000" cy="432048"/>
          </a:xfrm>
        </p:spPr>
        <p:txBody>
          <a:bodyPr/>
          <a:lstStyle/>
          <a:p>
            <a:r>
              <a:rPr lang="en-GB" dirty="0" smtClean="0">
                <a:solidFill>
                  <a:schemeClr val="bg2"/>
                </a:solidFill>
                <a:latin typeface="Rock Salt" charset="0"/>
              </a:rPr>
              <a:t>Smart goals </a:t>
            </a:r>
            <a:endParaRPr lang="en-IN" dirty="0">
              <a:solidFill>
                <a:schemeClr val="bg2"/>
              </a:solidFill>
              <a:latin typeface="Rock Salt" charset="0"/>
            </a:endParaRPr>
          </a:p>
        </p:txBody>
      </p:sp>
      <p:sp>
        <p:nvSpPr>
          <p:cNvPr id="7" name="Subtitle 6"/>
          <p:cNvSpPr>
            <a:spLocks noGrp="1"/>
          </p:cNvSpPr>
          <p:nvPr>
            <p:ph type="subTitle" idx="4"/>
          </p:nvPr>
        </p:nvSpPr>
        <p:spPr>
          <a:xfrm>
            <a:off x="4724400" y="1504950"/>
            <a:ext cx="3261000" cy="432048"/>
          </a:xfrm>
        </p:spPr>
        <p:txBody>
          <a:bodyPr/>
          <a:lstStyle/>
          <a:p>
            <a:r>
              <a:rPr lang="en-GB" dirty="0" smtClean="0">
                <a:solidFill>
                  <a:schemeClr val="bg2"/>
                </a:solidFill>
                <a:latin typeface="Rock Salt" charset="0"/>
              </a:rPr>
              <a:t>KPI’S</a:t>
            </a:r>
            <a:endParaRPr lang="en-IN" dirty="0">
              <a:solidFill>
                <a:schemeClr val="bg2"/>
              </a:solidFill>
              <a:latin typeface="Rock Salt" charset="0"/>
            </a:endParaRPr>
          </a:p>
        </p:txBody>
      </p:sp>
      <p:grpSp>
        <p:nvGrpSpPr>
          <p:cNvPr id="14" name="Google Shape;568;p47"/>
          <p:cNvGrpSpPr/>
          <p:nvPr/>
        </p:nvGrpSpPr>
        <p:grpSpPr>
          <a:xfrm>
            <a:off x="1524000" y="1428750"/>
            <a:ext cx="253725" cy="346154"/>
            <a:chOff x="6393675" y="2953725"/>
            <a:chExt cx="373125" cy="509125"/>
          </a:xfrm>
        </p:grpSpPr>
        <p:sp>
          <p:nvSpPr>
            <p:cNvPr id="15" name="Google Shape;569;p47"/>
            <p:cNvSpPr/>
            <p:nvPr/>
          </p:nvSpPr>
          <p:spPr>
            <a:xfrm>
              <a:off x="6485975" y="2953725"/>
              <a:ext cx="247075" cy="509125"/>
            </a:xfrm>
            <a:custGeom>
              <a:avLst/>
              <a:gdLst/>
              <a:ahLst/>
              <a:cxnLst/>
              <a:rect l="l" t="t" r="r" b="b"/>
              <a:pathLst>
                <a:path w="9883" h="20365" extrusionOk="0">
                  <a:moveTo>
                    <a:pt x="4786" y="1352"/>
                  </a:moveTo>
                  <a:cubicBezTo>
                    <a:pt x="4898" y="2143"/>
                    <a:pt x="5020" y="2933"/>
                    <a:pt x="5152" y="3720"/>
                  </a:cubicBezTo>
                  <a:lnTo>
                    <a:pt x="5152" y="3720"/>
                  </a:lnTo>
                  <a:cubicBezTo>
                    <a:pt x="3554" y="7376"/>
                    <a:pt x="2227" y="11150"/>
                    <a:pt x="1195" y="15009"/>
                  </a:cubicBezTo>
                  <a:lnTo>
                    <a:pt x="1195" y="15009"/>
                  </a:lnTo>
                  <a:cubicBezTo>
                    <a:pt x="1786" y="10306"/>
                    <a:pt x="2716" y="5648"/>
                    <a:pt x="4786" y="1352"/>
                  </a:cubicBezTo>
                  <a:close/>
                  <a:moveTo>
                    <a:pt x="4906" y="0"/>
                  </a:moveTo>
                  <a:cubicBezTo>
                    <a:pt x="4813" y="0"/>
                    <a:pt x="4724" y="49"/>
                    <a:pt x="4671" y="165"/>
                  </a:cubicBezTo>
                  <a:cubicBezTo>
                    <a:pt x="1438" y="6325"/>
                    <a:pt x="685" y="13238"/>
                    <a:pt x="16" y="20068"/>
                  </a:cubicBezTo>
                  <a:cubicBezTo>
                    <a:pt x="1" y="20255"/>
                    <a:pt x="169" y="20364"/>
                    <a:pt x="335" y="20364"/>
                  </a:cubicBezTo>
                  <a:cubicBezTo>
                    <a:pt x="465" y="20364"/>
                    <a:pt x="593" y="20298"/>
                    <a:pt x="629" y="20151"/>
                  </a:cubicBezTo>
                  <a:cubicBezTo>
                    <a:pt x="637" y="20114"/>
                    <a:pt x="644" y="20076"/>
                    <a:pt x="652" y="20039"/>
                  </a:cubicBezTo>
                  <a:lnTo>
                    <a:pt x="652" y="20039"/>
                  </a:lnTo>
                  <a:lnTo>
                    <a:pt x="657" y="20040"/>
                  </a:lnTo>
                  <a:cubicBezTo>
                    <a:pt x="659" y="20022"/>
                    <a:pt x="661" y="20004"/>
                    <a:pt x="662" y="19987"/>
                  </a:cubicBezTo>
                  <a:lnTo>
                    <a:pt x="662" y="19987"/>
                  </a:lnTo>
                  <a:cubicBezTo>
                    <a:pt x="1712" y="14773"/>
                    <a:pt x="3288" y="9717"/>
                    <a:pt x="5347" y="4834"/>
                  </a:cubicBezTo>
                  <a:lnTo>
                    <a:pt x="5347" y="4834"/>
                  </a:lnTo>
                  <a:cubicBezTo>
                    <a:pt x="6144" y="9231"/>
                    <a:pt x="7266" y="13559"/>
                    <a:pt x="8731" y="17809"/>
                  </a:cubicBezTo>
                  <a:lnTo>
                    <a:pt x="8731" y="17809"/>
                  </a:lnTo>
                  <a:cubicBezTo>
                    <a:pt x="7970" y="16993"/>
                    <a:pt x="7206" y="16182"/>
                    <a:pt x="6428" y="15384"/>
                  </a:cubicBezTo>
                  <a:cubicBezTo>
                    <a:pt x="6081" y="15064"/>
                    <a:pt x="5708" y="14489"/>
                    <a:pt x="5164" y="14489"/>
                  </a:cubicBezTo>
                  <a:cubicBezTo>
                    <a:pt x="5139" y="14489"/>
                    <a:pt x="5115" y="14490"/>
                    <a:pt x="5090" y="14492"/>
                  </a:cubicBezTo>
                  <a:cubicBezTo>
                    <a:pt x="4421" y="14548"/>
                    <a:pt x="3612" y="15803"/>
                    <a:pt x="3278" y="16221"/>
                  </a:cubicBezTo>
                  <a:cubicBezTo>
                    <a:pt x="2497" y="17196"/>
                    <a:pt x="1772" y="18228"/>
                    <a:pt x="1131" y="19287"/>
                  </a:cubicBezTo>
                  <a:cubicBezTo>
                    <a:pt x="995" y="19540"/>
                    <a:pt x="1211" y="19765"/>
                    <a:pt x="1421" y="19765"/>
                  </a:cubicBezTo>
                  <a:cubicBezTo>
                    <a:pt x="1512" y="19765"/>
                    <a:pt x="1602" y="19723"/>
                    <a:pt x="1661" y="19622"/>
                  </a:cubicBezTo>
                  <a:cubicBezTo>
                    <a:pt x="2280" y="18599"/>
                    <a:pt x="3911" y="15344"/>
                    <a:pt x="5352" y="15344"/>
                  </a:cubicBezTo>
                  <a:cubicBezTo>
                    <a:pt x="5404" y="15344"/>
                    <a:pt x="5456" y="15348"/>
                    <a:pt x="5508" y="15357"/>
                  </a:cubicBezTo>
                  <a:cubicBezTo>
                    <a:pt x="5954" y="15412"/>
                    <a:pt x="7041" y="16973"/>
                    <a:pt x="7375" y="17336"/>
                  </a:cubicBezTo>
                  <a:lnTo>
                    <a:pt x="9271" y="19315"/>
                  </a:lnTo>
                  <a:cubicBezTo>
                    <a:pt x="9330" y="19366"/>
                    <a:pt x="9402" y="19389"/>
                    <a:pt x="9474" y="19389"/>
                  </a:cubicBezTo>
                  <a:cubicBezTo>
                    <a:pt x="9677" y="19389"/>
                    <a:pt x="9883" y="19214"/>
                    <a:pt x="9800" y="19008"/>
                  </a:cubicBezTo>
                  <a:cubicBezTo>
                    <a:pt x="8005" y="14054"/>
                    <a:pt x="6655" y="8989"/>
                    <a:pt x="5779" y="3828"/>
                  </a:cubicBezTo>
                  <a:lnTo>
                    <a:pt x="5779" y="3828"/>
                  </a:lnTo>
                  <a:cubicBezTo>
                    <a:pt x="6165" y="2945"/>
                    <a:pt x="6567" y="2068"/>
                    <a:pt x="6985" y="1196"/>
                  </a:cubicBezTo>
                  <a:cubicBezTo>
                    <a:pt x="7118" y="948"/>
                    <a:pt x="6900" y="727"/>
                    <a:pt x="6696" y="727"/>
                  </a:cubicBezTo>
                  <a:cubicBezTo>
                    <a:pt x="6601" y="727"/>
                    <a:pt x="6508" y="774"/>
                    <a:pt x="6455" y="889"/>
                  </a:cubicBezTo>
                  <a:cubicBezTo>
                    <a:pt x="6162" y="1496"/>
                    <a:pt x="5876" y="2106"/>
                    <a:pt x="5598" y="2719"/>
                  </a:cubicBezTo>
                  <a:lnTo>
                    <a:pt x="5598" y="2719"/>
                  </a:lnTo>
                  <a:cubicBezTo>
                    <a:pt x="5473" y="1916"/>
                    <a:pt x="5359" y="1111"/>
                    <a:pt x="5257" y="304"/>
                  </a:cubicBezTo>
                  <a:cubicBezTo>
                    <a:pt x="5222" y="131"/>
                    <a:pt x="5058" y="0"/>
                    <a:pt x="4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70;p47"/>
            <p:cNvSpPr/>
            <p:nvPr/>
          </p:nvSpPr>
          <p:spPr>
            <a:xfrm>
              <a:off x="6393675" y="3047150"/>
              <a:ext cx="373125" cy="386200"/>
            </a:xfrm>
            <a:custGeom>
              <a:avLst/>
              <a:gdLst/>
              <a:ahLst/>
              <a:cxnLst/>
              <a:rect l="l" t="t" r="r" b="b"/>
              <a:pathLst>
                <a:path w="14925" h="15448" extrusionOk="0">
                  <a:moveTo>
                    <a:pt x="14050" y="1033"/>
                  </a:moveTo>
                  <a:lnTo>
                    <a:pt x="14050" y="1033"/>
                  </a:lnTo>
                  <a:cubicBezTo>
                    <a:pt x="12788" y="5494"/>
                    <a:pt x="11506" y="9955"/>
                    <a:pt x="10267" y="14416"/>
                  </a:cubicBezTo>
                  <a:lnTo>
                    <a:pt x="10267" y="14416"/>
                  </a:lnTo>
                  <a:lnTo>
                    <a:pt x="3123" y="4372"/>
                  </a:lnTo>
                  <a:cubicBezTo>
                    <a:pt x="2537" y="3536"/>
                    <a:pt x="1924" y="2699"/>
                    <a:pt x="1339" y="1863"/>
                  </a:cubicBezTo>
                  <a:cubicBezTo>
                    <a:pt x="1103" y="1520"/>
                    <a:pt x="570" y="1094"/>
                    <a:pt x="858" y="1094"/>
                  </a:cubicBezTo>
                  <a:cubicBezTo>
                    <a:pt x="930" y="1094"/>
                    <a:pt x="1056" y="1121"/>
                    <a:pt x="1252" y="1184"/>
                  </a:cubicBezTo>
                  <a:lnTo>
                    <a:pt x="1252" y="1184"/>
                  </a:lnTo>
                  <a:cubicBezTo>
                    <a:pt x="1179" y="1316"/>
                    <a:pt x="1190" y="1490"/>
                    <a:pt x="1367" y="1584"/>
                  </a:cubicBezTo>
                  <a:cubicBezTo>
                    <a:pt x="3213" y="2687"/>
                    <a:pt x="4917" y="3955"/>
                    <a:pt x="6524" y="5387"/>
                  </a:cubicBezTo>
                  <a:lnTo>
                    <a:pt x="6524" y="5387"/>
                  </a:lnTo>
                  <a:cubicBezTo>
                    <a:pt x="6420" y="5592"/>
                    <a:pt x="6573" y="5873"/>
                    <a:pt x="6784" y="5873"/>
                  </a:cubicBezTo>
                  <a:cubicBezTo>
                    <a:pt x="6834" y="5873"/>
                    <a:pt x="6888" y="5858"/>
                    <a:pt x="6942" y="5822"/>
                  </a:cubicBezTo>
                  <a:cubicBezTo>
                    <a:pt x="6954" y="5813"/>
                    <a:pt x="6967" y="5805"/>
                    <a:pt x="6979" y="5796"/>
                  </a:cubicBezTo>
                  <a:lnTo>
                    <a:pt x="6979" y="5796"/>
                  </a:lnTo>
                  <a:cubicBezTo>
                    <a:pt x="7039" y="5839"/>
                    <a:pt x="7100" y="5857"/>
                    <a:pt x="7159" y="5857"/>
                  </a:cubicBezTo>
                  <a:cubicBezTo>
                    <a:pt x="7346" y="5857"/>
                    <a:pt x="7502" y="5667"/>
                    <a:pt x="7461" y="5470"/>
                  </a:cubicBezTo>
                  <a:lnTo>
                    <a:pt x="7461" y="5470"/>
                  </a:lnTo>
                  <a:cubicBezTo>
                    <a:pt x="9658" y="3985"/>
                    <a:pt x="11854" y="2517"/>
                    <a:pt x="14050" y="1033"/>
                  </a:cubicBezTo>
                  <a:close/>
                  <a:moveTo>
                    <a:pt x="14560" y="1"/>
                  </a:moveTo>
                  <a:cubicBezTo>
                    <a:pt x="14510" y="1"/>
                    <a:pt x="14459" y="16"/>
                    <a:pt x="14412" y="51"/>
                  </a:cubicBezTo>
                  <a:cubicBezTo>
                    <a:pt x="11967" y="1682"/>
                    <a:pt x="9521" y="3337"/>
                    <a:pt x="7075" y="4970"/>
                  </a:cubicBezTo>
                  <a:lnTo>
                    <a:pt x="7075" y="4970"/>
                  </a:lnTo>
                  <a:cubicBezTo>
                    <a:pt x="5958" y="3744"/>
                    <a:pt x="4722" y="2639"/>
                    <a:pt x="3346" y="1696"/>
                  </a:cubicBezTo>
                  <a:cubicBezTo>
                    <a:pt x="2649" y="1231"/>
                    <a:pt x="1662" y="322"/>
                    <a:pt x="739" y="322"/>
                  </a:cubicBezTo>
                  <a:cubicBezTo>
                    <a:pt x="554" y="322"/>
                    <a:pt x="372" y="358"/>
                    <a:pt x="196" y="442"/>
                  </a:cubicBezTo>
                  <a:cubicBezTo>
                    <a:pt x="84" y="469"/>
                    <a:pt x="57" y="609"/>
                    <a:pt x="29" y="692"/>
                  </a:cubicBezTo>
                  <a:cubicBezTo>
                    <a:pt x="1" y="1584"/>
                    <a:pt x="921" y="2337"/>
                    <a:pt x="1395" y="3034"/>
                  </a:cubicBezTo>
                  <a:cubicBezTo>
                    <a:pt x="2398" y="4428"/>
                    <a:pt x="3374" y="5822"/>
                    <a:pt x="4377" y="7215"/>
                  </a:cubicBezTo>
                  <a:cubicBezTo>
                    <a:pt x="6301" y="9919"/>
                    <a:pt x="8224" y="12595"/>
                    <a:pt x="10120" y="15299"/>
                  </a:cubicBezTo>
                  <a:cubicBezTo>
                    <a:pt x="10194" y="15398"/>
                    <a:pt x="10301" y="15448"/>
                    <a:pt x="10405" y="15448"/>
                  </a:cubicBezTo>
                  <a:cubicBezTo>
                    <a:pt x="10535" y="15448"/>
                    <a:pt x="10658" y="15370"/>
                    <a:pt x="10705" y="15216"/>
                  </a:cubicBezTo>
                  <a:cubicBezTo>
                    <a:pt x="12071" y="10282"/>
                    <a:pt x="13465" y="5348"/>
                    <a:pt x="14858" y="414"/>
                  </a:cubicBezTo>
                  <a:cubicBezTo>
                    <a:pt x="14924" y="216"/>
                    <a:pt x="14747" y="1"/>
                    <a:pt x="14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568;p47"/>
          <p:cNvGrpSpPr/>
          <p:nvPr/>
        </p:nvGrpSpPr>
        <p:grpSpPr>
          <a:xfrm>
            <a:off x="5638800" y="1428750"/>
            <a:ext cx="253725" cy="346154"/>
            <a:chOff x="6393675" y="2953725"/>
            <a:chExt cx="373125" cy="509125"/>
          </a:xfrm>
        </p:grpSpPr>
        <p:sp>
          <p:nvSpPr>
            <p:cNvPr id="18" name="Google Shape;569;p47"/>
            <p:cNvSpPr/>
            <p:nvPr/>
          </p:nvSpPr>
          <p:spPr>
            <a:xfrm>
              <a:off x="6485975" y="2953725"/>
              <a:ext cx="247075" cy="509125"/>
            </a:xfrm>
            <a:custGeom>
              <a:avLst/>
              <a:gdLst/>
              <a:ahLst/>
              <a:cxnLst/>
              <a:rect l="l" t="t" r="r" b="b"/>
              <a:pathLst>
                <a:path w="9883" h="20365" extrusionOk="0">
                  <a:moveTo>
                    <a:pt x="4786" y="1352"/>
                  </a:moveTo>
                  <a:cubicBezTo>
                    <a:pt x="4898" y="2143"/>
                    <a:pt x="5020" y="2933"/>
                    <a:pt x="5152" y="3720"/>
                  </a:cubicBezTo>
                  <a:lnTo>
                    <a:pt x="5152" y="3720"/>
                  </a:lnTo>
                  <a:cubicBezTo>
                    <a:pt x="3554" y="7376"/>
                    <a:pt x="2227" y="11150"/>
                    <a:pt x="1195" y="15009"/>
                  </a:cubicBezTo>
                  <a:lnTo>
                    <a:pt x="1195" y="15009"/>
                  </a:lnTo>
                  <a:cubicBezTo>
                    <a:pt x="1786" y="10306"/>
                    <a:pt x="2716" y="5648"/>
                    <a:pt x="4786" y="1352"/>
                  </a:cubicBezTo>
                  <a:close/>
                  <a:moveTo>
                    <a:pt x="4906" y="0"/>
                  </a:moveTo>
                  <a:cubicBezTo>
                    <a:pt x="4813" y="0"/>
                    <a:pt x="4724" y="49"/>
                    <a:pt x="4671" y="165"/>
                  </a:cubicBezTo>
                  <a:cubicBezTo>
                    <a:pt x="1438" y="6325"/>
                    <a:pt x="685" y="13238"/>
                    <a:pt x="16" y="20068"/>
                  </a:cubicBezTo>
                  <a:cubicBezTo>
                    <a:pt x="1" y="20255"/>
                    <a:pt x="169" y="20364"/>
                    <a:pt x="335" y="20364"/>
                  </a:cubicBezTo>
                  <a:cubicBezTo>
                    <a:pt x="465" y="20364"/>
                    <a:pt x="593" y="20298"/>
                    <a:pt x="629" y="20151"/>
                  </a:cubicBezTo>
                  <a:cubicBezTo>
                    <a:pt x="637" y="20114"/>
                    <a:pt x="644" y="20076"/>
                    <a:pt x="652" y="20039"/>
                  </a:cubicBezTo>
                  <a:lnTo>
                    <a:pt x="652" y="20039"/>
                  </a:lnTo>
                  <a:lnTo>
                    <a:pt x="657" y="20040"/>
                  </a:lnTo>
                  <a:cubicBezTo>
                    <a:pt x="659" y="20022"/>
                    <a:pt x="661" y="20004"/>
                    <a:pt x="662" y="19987"/>
                  </a:cubicBezTo>
                  <a:lnTo>
                    <a:pt x="662" y="19987"/>
                  </a:lnTo>
                  <a:cubicBezTo>
                    <a:pt x="1712" y="14773"/>
                    <a:pt x="3288" y="9717"/>
                    <a:pt x="5347" y="4834"/>
                  </a:cubicBezTo>
                  <a:lnTo>
                    <a:pt x="5347" y="4834"/>
                  </a:lnTo>
                  <a:cubicBezTo>
                    <a:pt x="6144" y="9231"/>
                    <a:pt x="7266" y="13559"/>
                    <a:pt x="8731" y="17809"/>
                  </a:cubicBezTo>
                  <a:lnTo>
                    <a:pt x="8731" y="17809"/>
                  </a:lnTo>
                  <a:cubicBezTo>
                    <a:pt x="7970" y="16993"/>
                    <a:pt x="7206" y="16182"/>
                    <a:pt x="6428" y="15384"/>
                  </a:cubicBezTo>
                  <a:cubicBezTo>
                    <a:pt x="6081" y="15064"/>
                    <a:pt x="5708" y="14489"/>
                    <a:pt x="5164" y="14489"/>
                  </a:cubicBezTo>
                  <a:cubicBezTo>
                    <a:pt x="5139" y="14489"/>
                    <a:pt x="5115" y="14490"/>
                    <a:pt x="5090" y="14492"/>
                  </a:cubicBezTo>
                  <a:cubicBezTo>
                    <a:pt x="4421" y="14548"/>
                    <a:pt x="3612" y="15803"/>
                    <a:pt x="3278" y="16221"/>
                  </a:cubicBezTo>
                  <a:cubicBezTo>
                    <a:pt x="2497" y="17196"/>
                    <a:pt x="1772" y="18228"/>
                    <a:pt x="1131" y="19287"/>
                  </a:cubicBezTo>
                  <a:cubicBezTo>
                    <a:pt x="995" y="19540"/>
                    <a:pt x="1211" y="19765"/>
                    <a:pt x="1421" y="19765"/>
                  </a:cubicBezTo>
                  <a:cubicBezTo>
                    <a:pt x="1512" y="19765"/>
                    <a:pt x="1602" y="19723"/>
                    <a:pt x="1661" y="19622"/>
                  </a:cubicBezTo>
                  <a:cubicBezTo>
                    <a:pt x="2280" y="18599"/>
                    <a:pt x="3911" y="15344"/>
                    <a:pt x="5352" y="15344"/>
                  </a:cubicBezTo>
                  <a:cubicBezTo>
                    <a:pt x="5404" y="15344"/>
                    <a:pt x="5456" y="15348"/>
                    <a:pt x="5508" y="15357"/>
                  </a:cubicBezTo>
                  <a:cubicBezTo>
                    <a:pt x="5954" y="15412"/>
                    <a:pt x="7041" y="16973"/>
                    <a:pt x="7375" y="17336"/>
                  </a:cubicBezTo>
                  <a:lnTo>
                    <a:pt x="9271" y="19315"/>
                  </a:lnTo>
                  <a:cubicBezTo>
                    <a:pt x="9330" y="19366"/>
                    <a:pt x="9402" y="19389"/>
                    <a:pt x="9474" y="19389"/>
                  </a:cubicBezTo>
                  <a:cubicBezTo>
                    <a:pt x="9677" y="19389"/>
                    <a:pt x="9883" y="19214"/>
                    <a:pt x="9800" y="19008"/>
                  </a:cubicBezTo>
                  <a:cubicBezTo>
                    <a:pt x="8005" y="14054"/>
                    <a:pt x="6655" y="8989"/>
                    <a:pt x="5779" y="3828"/>
                  </a:cubicBezTo>
                  <a:lnTo>
                    <a:pt x="5779" y="3828"/>
                  </a:lnTo>
                  <a:cubicBezTo>
                    <a:pt x="6165" y="2945"/>
                    <a:pt x="6567" y="2068"/>
                    <a:pt x="6985" y="1196"/>
                  </a:cubicBezTo>
                  <a:cubicBezTo>
                    <a:pt x="7118" y="948"/>
                    <a:pt x="6900" y="727"/>
                    <a:pt x="6696" y="727"/>
                  </a:cubicBezTo>
                  <a:cubicBezTo>
                    <a:pt x="6601" y="727"/>
                    <a:pt x="6508" y="774"/>
                    <a:pt x="6455" y="889"/>
                  </a:cubicBezTo>
                  <a:cubicBezTo>
                    <a:pt x="6162" y="1496"/>
                    <a:pt x="5876" y="2106"/>
                    <a:pt x="5598" y="2719"/>
                  </a:cubicBezTo>
                  <a:lnTo>
                    <a:pt x="5598" y="2719"/>
                  </a:lnTo>
                  <a:cubicBezTo>
                    <a:pt x="5473" y="1916"/>
                    <a:pt x="5359" y="1111"/>
                    <a:pt x="5257" y="304"/>
                  </a:cubicBezTo>
                  <a:cubicBezTo>
                    <a:pt x="5222" y="131"/>
                    <a:pt x="5058" y="0"/>
                    <a:pt x="4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70;p47"/>
            <p:cNvSpPr/>
            <p:nvPr/>
          </p:nvSpPr>
          <p:spPr>
            <a:xfrm>
              <a:off x="6393675" y="3047150"/>
              <a:ext cx="373125" cy="386200"/>
            </a:xfrm>
            <a:custGeom>
              <a:avLst/>
              <a:gdLst/>
              <a:ahLst/>
              <a:cxnLst/>
              <a:rect l="l" t="t" r="r" b="b"/>
              <a:pathLst>
                <a:path w="14925" h="15448" extrusionOk="0">
                  <a:moveTo>
                    <a:pt x="14050" y="1033"/>
                  </a:moveTo>
                  <a:lnTo>
                    <a:pt x="14050" y="1033"/>
                  </a:lnTo>
                  <a:cubicBezTo>
                    <a:pt x="12788" y="5494"/>
                    <a:pt x="11506" y="9955"/>
                    <a:pt x="10267" y="14416"/>
                  </a:cubicBezTo>
                  <a:lnTo>
                    <a:pt x="10267" y="14416"/>
                  </a:lnTo>
                  <a:lnTo>
                    <a:pt x="3123" y="4372"/>
                  </a:lnTo>
                  <a:cubicBezTo>
                    <a:pt x="2537" y="3536"/>
                    <a:pt x="1924" y="2699"/>
                    <a:pt x="1339" y="1863"/>
                  </a:cubicBezTo>
                  <a:cubicBezTo>
                    <a:pt x="1103" y="1520"/>
                    <a:pt x="570" y="1094"/>
                    <a:pt x="858" y="1094"/>
                  </a:cubicBezTo>
                  <a:cubicBezTo>
                    <a:pt x="930" y="1094"/>
                    <a:pt x="1056" y="1121"/>
                    <a:pt x="1252" y="1184"/>
                  </a:cubicBezTo>
                  <a:lnTo>
                    <a:pt x="1252" y="1184"/>
                  </a:lnTo>
                  <a:cubicBezTo>
                    <a:pt x="1179" y="1316"/>
                    <a:pt x="1190" y="1490"/>
                    <a:pt x="1367" y="1584"/>
                  </a:cubicBezTo>
                  <a:cubicBezTo>
                    <a:pt x="3213" y="2687"/>
                    <a:pt x="4917" y="3955"/>
                    <a:pt x="6524" y="5387"/>
                  </a:cubicBezTo>
                  <a:lnTo>
                    <a:pt x="6524" y="5387"/>
                  </a:lnTo>
                  <a:cubicBezTo>
                    <a:pt x="6420" y="5592"/>
                    <a:pt x="6573" y="5873"/>
                    <a:pt x="6784" y="5873"/>
                  </a:cubicBezTo>
                  <a:cubicBezTo>
                    <a:pt x="6834" y="5873"/>
                    <a:pt x="6888" y="5858"/>
                    <a:pt x="6942" y="5822"/>
                  </a:cubicBezTo>
                  <a:cubicBezTo>
                    <a:pt x="6954" y="5813"/>
                    <a:pt x="6967" y="5805"/>
                    <a:pt x="6979" y="5796"/>
                  </a:cubicBezTo>
                  <a:lnTo>
                    <a:pt x="6979" y="5796"/>
                  </a:lnTo>
                  <a:cubicBezTo>
                    <a:pt x="7039" y="5839"/>
                    <a:pt x="7100" y="5857"/>
                    <a:pt x="7159" y="5857"/>
                  </a:cubicBezTo>
                  <a:cubicBezTo>
                    <a:pt x="7346" y="5857"/>
                    <a:pt x="7502" y="5667"/>
                    <a:pt x="7461" y="5470"/>
                  </a:cubicBezTo>
                  <a:lnTo>
                    <a:pt x="7461" y="5470"/>
                  </a:lnTo>
                  <a:cubicBezTo>
                    <a:pt x="9658" y="3985"/>
                    <a:pt x="11854" y="2517"/>
                    <a:pt x="14050" y="1033"/>
                  </a:cubicBezTo>
                  <a:close/>
                  <a:moveTo>
                    <a:pt x="14560" y="1"/>
                  </a:moveTo>
                  <a:cubicBezTo>
                    <a:pt x="14510" y="1"/>
                    <a:pt x="14459" y="16"/>
                    <a:pt x="14412" y="51"/>
                  </a:cubicBezTo>
                  <a:cubicBezTo>
                    <a:pt x="11967" y="1682"/>
                    <a:pt x="9521" y="3337"/>
                    <a:pt x="7075" y="4970"/>
                  </a:cubicBezTo>
                  <a:lnTo>
                    <a:pt x="7075" y="4970"/>
                  </a:lnTo>
                  <a:cubicBezTo>
                    <a:pt x="5958" y="3744"/>
                    <a:pt x="4722" y="2639"/>
                    <a:pt x="3346" y="1696"/>
                  </a:cubicBezTo>
                  <a:cubicBezTo>
                    <a:pt x="2649" y="1231"/>
                    <a:pt x="1662" y="322"/>
                    <a:pt x="739" y="322"/>
                  </a:cubicBezTo>
                  <a:cubicBezTo>
                    <a:pt x="554" y="322"/>
                    <a:pt x="372" y="358"/>
                    <a:pt x="196" y="442"/>
                  </a:cubicBezTo>
                  <a:cubicBezTo>
                    <a:pt x="84" y="469"/>
                    <a:pt x="57" y="609"/>
                    <a:pt x="29" y="692"/>
                  </a:cubicBezTo>
                  <a:cubicBezTo>
                    <a:pt x="1" y="1584"/>
                    <a:pt x="921" y="2337"/>
                    <a:pt x="1395" y="3034"/>
                  </a:cubicBezTo>
                  <a:cubicBezTo>
                    <a:pt x="2398" y="4428"/>
                    <a:pt x="3374" y="5822"/>
                    <a:pt x="4377" y="7215"/>
                  </a:cubicBezTo>
                  <a:cubicBezTo>
                    <a:pt x="6301" y="9919"/>
                    <a:pt x="8224" y="12595"/>
                    <a:pt x="10120" y="15299"/>
                  </a:cubicBezTo>
                  <a:cubicBezTo>
                    <a:pt x="10194" y="15398"/>
                    <a:pt x="10301" y="15448"/>
                    <a:pt x="10405" y="15448"/>
                  </a:cubicBezTo>
                  <a:cubicBezTo>
                    <a:pt x="10535" y="15448"/>
                    <a:pt x="10658" y="15370"/>
                    <a:pt x="10705" y="15216"/>
                  </a:cubicBezTo>
                  <a:cubicBezTo>
                    <a:pt x="12071" y="10282"/>
                    <a:pt x="13465" y="5348"/>
                    <a:pt x="14858" y="414"/>
                  </a:cubicBezTo>
                  <a:cubicBezTo>
                    <a:pt x="14924" y="216"/>
                    <a:pt x="14747" y="1"/>
                    <a:pt x="14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9;p28"/>
          <p:cNvSpPr/>
          <p:nvPr/>
        </p:nvSpPr>
        <p:spPr>
          <a:xfrm>
            <a:off x="1828976" y="907690"/>
            <a:ext cx="5772711"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sp>
        <p:nvSpPr>
          <p:cNvPr id="21" name="Google Shape;209;p28"/>
          <p:cNvSpPr/>
          <p:nvPr/>
        </p:nvSpPr>
        <p:spPr>
          <a:xfrm rot="10961808">
            <a:off x="1755625" y="1709200"/>
            <a:ext cx="2208229"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sp>
        <p:nvSpPr>
          <p:cNvPr id="22" name="Google Shape;209;p28"/>
          <p:cNvSpPr/>
          <p:nvPr/>
        </p:nvSpPr>
        <p:spPr>
          <a:xfrm rot="254754">
            <a:off x="5641724" y="1835207"/>
            <a:ext cx="1353382"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pic>
        <p:nvPicPr>
          <p:cNvPr id="24" name="Google Shape;561;p47"/>
          <p:cNvPicPr preferRelativeResize="0"/>
          <p:nvPr/>
        </p:nvPicPr>
        <p:blipFill rotWithShape="1">
          <a:blip r:embed="rId3">
            <a:alphaModFix/>
          </a:blip>
          <a:srcRect l="11874" t="18550" r="19800" b="10102"/>
          <a:stretch/>
        </p:blipFill>
        <p:spPr>
          <a:xfrm rot="21158167" flipH="1">
            <a:off x="1170887" y="562764"/>
            <a:ext cx="786721" cy="485781"/>
          </a:xfrm>
          <a:prstGeom prst="rect">
            <a:avLst/>
          </a:prstGeom>
          <a:noFill/>
          <a:ln>
            <a:noFill/>
          </a:ln>
        </p:spPr>
      </p:pic>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3224" y="445025"/>
            <a:ext cx="6220976" cy="526525"/>
          </a:xfrm>
        </p:spPr>
        <p:txBody>
          <a:bodyPr/>
          <a:lstStyle/>
          <a:p>
            <a:r>
              <a:rPr lang="en-GB" dirty="0" smtClean="0"/>
              <a:t>Buyers /audience persona</a:t>
            </a:r>
            <a:endParaRPr lang="en-IN" dirty="0"/>
          </a:p>
        </p:txBody>
      </p:sp>
      <p:sp>
        <p:nvSpPr>
          <p:cNvPr id="3" name="Text Placeholder 2"/>
          <p:cNvSpPr>
            <a:spLocks noGrp="1"/>
          </p:cNvSpPr>
          <p:nvPr>
            <p:ph type="subTitle" idx="1"/>
          </p:nvPr>
        </p:nvSpPr>
        <p:spPr>
          <a:xfrm>
            <a:off x="914399" y="1504950"/>
            <a:ext cx="4093625" cy="7696200"/>
          </a:xfrm>
        </p:spPr>
        <p:txBody>
          <a:bodyPr/>
          <a:lstStyle/>
          <a:p>
            <a:r>
              <a:rPr lang="en-GB" sz="1100" dirty="0" smtClean="0">
                <a:latin typeface="Pristina" pitchFamily="66" charset="0"/>
                <a:ea typeface="NSimSun" pitchFamily="49" charset="-122"/>
              </a:rPr>
              <a:t>Hero </a:t>
            </a:r>
            <a:r>
              <a:rPr lang="en-GB" sz="1100" dirty="0" err="1" smtClean="0">
                <a:latin typeface="Pristina" pitchFamily="66" charset="0"/>
                <a:ea typeface="NSimSun" pitchFamily="49" charset="-122"/>
              </a:rPr>
              <a:t>MotoCorp</a:t>
            </a:r>
            <a:r>
              <a:rPr lang="en-GB" sz="1100" dirty="0" smtClean="0">
                <a:latin typeface="Pristina" pitchFamily="66" charset="0"/>
                <a:ea typeface="NSimSun" pitchFamily="49" charset="-122"/>
              </a:rPr>
              <a:t> is a popular motorcycle manufacturer, and their target buyers and audience typically.</a:t>
            </a:r>
          </a:p>
          <a:p>
            <a:r>
              <a:rPr lang="en-GB" sz="1100" dirty="0" smtClean="0">
                <a:latin typeface="Pristina" pitchFamily="66" charset="0"/>
                <a:ea typeface="NSimSun" pitchFamily="49" charset="-122"/>
              </a:rPr>
              <a:t> Commuters: Hero motorcycles are known for their fuel efficiency and reliability, making them a popular choice for daily commuters. Budget-Conscious Consumers: Hero offers a range of affordable and cost-effective motorcycles, making them appealing to those looking for value for money</a:t>
            </a:r>
          </a:p>
          <a:p>
            <a:r>
              <a:rPr lang="en-GB" sz="1100" dirty="0" smtClean="0">
                <a:latin typeface="Pristina" pitchFamily="66" charset="0"/>
                <a:ea typeface="NSimSun" pitchFamily="49" charset="-122"/>
              </a:rPr>
              <a:t>Two-Wheeler Enthusiasts: Some Hero models cater to motorcycle enthusiasts who appreciate features and performance in addition to practicality.</a:t>
            </a:r>
          </a:p>
          <a:p>
            <a:r>
              <a:rPr lang="en-GB" sz="1100" dirty="0" smtClean="0">
                <a:latin typeface="Pristina" pitchFamily="66" charset="0"/>
                <a:ea typeface="NSimSun" pitchFamily="49" charset="-122"/>
              </a:rPr>
              <a:t>Heritage and Legacy Hero </a:t>
            </a:r>
            <a:r>
              <a:rPr lang="en-GB" sz="1100" dirty="0" err="1" smtClean="0">
                <a:latin typeface="Pristina" pitchFamily="66" charset="0"/>
                <a:ea typeface="NSimSun" pitchFamily="49" charset="-122"/>
              </a:rPr>
              <a:t>MotoCorp</a:t>
            </a:r>
            <a:r>
              <a:rPr lang="en-GB" sz="1100" dirty="0" smtClean="0">
                <a:latin typeface="Pristina" pitchFamily="66" charset="0"/>
                <a:ea typeface="NSimSun" pitchFamily="49" charset="-122"/>
              </a:rPr>
              <a:t> has a rich history dating back to 1984 when they started as a joint venture with Honda. They are known for pioneering the two-wheeler industry in India.</a:t>
            </a:r>
          </a:p>
          <a:p>
            <a:r>
              <a:rPr lang="en-GB" sz="1100" dirty="0" smtClean="0">
                <a:latin typeface="Pristina" pitchFamily="66" charset="0"/>
                <a:ea typeface="NSimSun" pitchFamily="49" charset="-122"/>
              </a:rPr>
              <a:t> Market Leader: Hero </a:t>
            </a:r>
            <a:r>
              <a:rPr lang="en-GB" sz="1100" dirty="0" err="1" smtClean="0">
                <a:latin typeface="Pristina" pitchFamily="66" charset="0"/>
                <a:ea typeface="NSimSun" pitchFamily="49" charset="-122"/>
              </a:rPr>
              <a:t>MotoCorp</a:t>
            </a:r>
            <a:r>
              <a:rPr lang="en-GB" sz="1100" dirty="0" smtClean="0">
                <a:latin typeface="Pristina" pitchFamily="66" charset="0"/>
                <a:ea typeface="NSimSun" pitchFamily="49" charset="-122"/>
              </a:rPr>
              <a:t> has consistently been a market leader in India and other countries, known for producing a wide range of motorcycles and scooters to cater to diverse customer needs</a:t>
            </a:r>
          </a:p>
          <a:p>
            <a:r>
              <a:rPr lang="en-GB" sz="1100" dirty="0" smtClean="0">
                <a:latin typeface="Pristina" pitchFamily="66" charset="0"/>
                <a:ea typeface="NSimSun" pitchFamily="49" charset="-122"/>
              </a:rPr>
              <a:t> Commuter Focus: A significant portion of their product </a:t>
            </a:r>
            <a:r>
              <a:rPr lang="en-GB" sz="1100" dirty="0" err="1" smtClean="0">
                <a:latin typeface="Pristina" pitchFamily="66" charset="0"/>
                <a:ea typeface="NSimSun" pitchFamily="49" charset="-122"/>
              </a:rPr>
              <a:t>lineup</a:t>
            </a:r>
            <a:r>
              <a:rPr lang="en-GB" sz="1100" dirty="0" smtClean="0">
                <a:latin typeface="Pristina" pitchFamily="66" charset="0"/>
                <a:ea typeface="NSimSun" pitchFamily="49" charset="-122"/>
              </a:rPr>
              <a:t> is designed for daily commuting, emphasizing fuel efficiency, affordability, and reliability.</a:t>
            </a:r>
          </a:p>
          <a:p>
            <a:r>
              <a:rPr lang="en-GB" sz="1100" dirty="0" smtClean="0">
                <a:latin typeface="Pristina" pitchFamily="66" charset="0"/>
                <a:ea typeface="NSimSun" pitchFamily="49" charset="-122"/>
              </a:rPr>
              <a:t>Innovation: Hero has been at the forefront of technological innovation in the motorcycle industry, with features like the i3S system for idle-stop-start technology and the Hero Eco app for electric scooters.</a:t>
            </a:r>
            <a:endParaRPr lang="en-IN" sz="1100" dirty="0">
              <a:latin typeface="Pristina" pitchFamily="66" charset="0"/>
              <a:ea typeface="NSimSun" pitchFamily="49" charset="-122"/>
            </a:endParaRPr>
          </a:p>
        </p:txBody>
      </p:sp>
      <p:pic>
        <p:nvPicPr>
          <p:cNvPr id="9" name="Google Shape;593;p48"/>
          <p:cNvPicPr preferRelativeResize="0"/>
          <p:nvPr/>
        </p:nvPicPr>
        <p:blipFill rotWithShape="1">
          <a:blip r:embed="rId2">
            <a:alphaModFix/>
          </a:blip>
          <a:srcRect l="20666" t="17846" r="23645" b="23697"/>
          <a:stretch/>
        </p:blipFill>
        <p:spPr>
          <a:xfrm>
            <a:off x="5257800" y="2038350"/>
            <a:ext cx="2894174" cy="1708749"/>
          </a:xfrm>
          <a:prstGeom prst="rect">
            <a:avLst/>
          </a:prstGeom>
          <a:noFill/>
          <a:ln>
            <a:noFill/>
          </a:ln>
        </p:spPr>
      </p:pic>
      <p:sp>
        <p:nvSpPr>
          <p:cNvPr id="10" name="Google Shape;209;p28"/>
          <p:cNvSpPr/>
          <p:nvPr/>
        </p:nvSpPr>
        <p:spPr>
          <a:xfrm>
            <a:off x="761999" y="907690"/>
            <a:ext cx="6096001"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pic>
        <p:nvPicPr>
          <p:cNvPr id="11" name="Google Shape;561;p47"/>
          <p:cNvPicPr preferRelativeResize="0"/>
          <p:nvPr/>
        </p:nvPicPr>
        <p:blipFill rotWithShape="1">
          <a:blip r:embed="rId3">
            <a:alphaModFix/>
          </a:blip>
          <a:srcRect l="11874" t="18550" r="19800" b="10102"/>
          <a:stretch/>
        </p:blipFill>
        <p:spPr>
          <a:xfrm rot="20851888" flipH="1">
            <a:off x="40660" y="594676"/>
            <a:ext cx="717759" cy="424875"/>
          </a:xfrm>
          <a:prstGeom prst="rect">
            <a:avLst/>
          </a:prstGeom>
          <a:noFill/>
          <a:ln>
            <a:noFill/>
          </a:ln>
        </p:spPr>
      </p:pic>
    </p:spTree>
    <p:extLst>
      <p:ext uri="{BB962C8B-B14F-4D97-AF65-F5344CB8AC3E}">
        <p14:creationId xmlns="" xmlns:p14="http://schemas.microsoft.com/office/powerpoint/2010/main" val="3240583503"/>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94" name="Google Shape;394;p36"/>
          <p:cNvSpPr/>
          <p:nvPr/>
        </p:nvSpPr>
        <p:spPr>
          <a:xfrm>
            <a:off x="8265078" y="3017329"/>
            <a:ext cx="331425" cy="144250"/>
          </a:xfrm>
          <a:custGeom>
            <a:avLst/>
            <a:gdLst/>
            <a:ahLst/>
            <a:cxnLst/>
            <a:rect l="l" t="t" r="r" b="b"/>
            <a:pathLst>
              <a:path w="13257" h="5770" extrusionOk="0">
                <a:moveTo>
                  <a:pt x="749" y="5770"/>
                </a:moveTo>
                <a:cubicBezTo>
                  <a:pt x="2711" y="5280"/>
                  <a:pt x="4476" y="1585"/>
                  <a:pt x="3046" y="155"/>
                </a:cubicBezTo>
                <a:cubicBezTo>
                  <a:pt x="2427" y="-464"/>
                  <a:pt x="1151" y="1833"/>
                  <a:pt x="1770" y="2452"/>
                </a:cubicBezTo>
                <a:cubicBezTo>
                  <a:pt x="2919" y="3601"/>
                  <a:pt x="6620" y="1337"/>
                  <a:pt x="6620" y="2963"/>
                </a:cubicBezTo>
                <a:cubicBezTo>
                  <a:pt x="6620" y="5197"/>
                  <a:pt x="1817" y="6584"/>
                  <a:pt x="238" y="5005"/>
                </a:cubicBezTo>
                <a:cubicBezTo>
                  <a:pt x="-714" y="4053"/>
                  <a:pt x="2353" y="3309"/>
                  <a:pt x="3557" y="2707"/>
                </a:cubicBezTo>
                <a:cubicBezTo>
                  <a:pt x="6465" y="1253"/>
                  <a:pt x="11584" y="-1101"/>
                  <a:pt x="13257" y="1686"/>
                </a:cubicBezTo>
              </a:path>
            </a:pathLst>
          </a:custGeom>
          <a:noFill/>
          <a:ln w="9525" cap="flat" cmpd="sng">
            <a:solidFill>
              <a:schemeClr val="lt2"/>
            </a:solidFill>
            <a:prstDash val="solid"/>
            <a:round/>
            <a:headEnd type="none" w="med" len="med"/>
            <a:tailEnd type="none" w="med" len="med"/>
          </a:ln>
        </p:spPr>
      </p:sp>
      <p:sp>
        <p:nvSpPr>
          <p:cNvPr id="395" name="Google Shape;395;p36"/>
          <p:cNvSpPr/>
          <p:nvPr/>
        </p:nvSpPr>
        <p:spPr>
          <a:xfrm>
            <a:off x="8308663" y="4679500"/>
            <a:ext cx="244225" cy="252175"/>
          </a:xfrm>
          <a:custGeom>
            <a:avLst/>
            <a:gdLst/>
            <a:ahLst/>
            <a:cxnLst/>
            <a:rect l="l" t="t" r="r" b="b"/>
            <a:pathLst>
              <a:path w="9769" h="10087" extrusionOk="0">
                <a:moveTo>
                  <a:pt x="6458" y="473"/>
                </a:moveTo>
                <a:cubicBezTo>
                  <a:pt x="5808" y="2748"/>
                  <a:pt x="4331" y="4729"/>
                  <a:pt x="2911" y="6622"/>
                </a:cubicBezTo>
                <a:cubicBezTo>
                  <a:pt x="2282" y="7460"/>
                  <a:pt x="-310" y="10243"/>
                  <a:pt x="310" y="9932"/>
                </a:cubicBezTo>
                <a:cubicBezTo>
                  <a:pt x="4397" y="7884"/>
                  <a:pt x="7234" y="3805"/>
                  <a:pt x="9769" y="0"/>
                </a:cubicBezTo>
              </a:path>
            </a:pathLst>
          </a:custGeom>
          <a:noFill/>
          <a:ln w="9525" cap="flat" cmpd="sng">
            <a:solidFill>
              <a:schemeClr val="lt2"/>
            </a:solidFill>
            <a:prstDash val="solid"/>
            <a:round/>
            <a:headEnd type="none" w="med" len="med"/>
            <a:tailEnd type="none" w="med" len="med"/>
          </a:ln>
        </p:spPr>
      </p:sp>
      <p:sp>
        <p:nvSpPr>
          <p:cNvPr id="2" name="Title 1"/>
          <p:cNvSpPr>
            <a:spLocks noGrp="1"/>
          </p:cNvSpPr>
          <p:nvPr>
            <p:ph type="title"/>
          </p:nvPr>
        </p:nvSpPr>
        <p:spPr>
          <a:xfrm>
            <a:off x="573927" y="94050"/>
            <a:ext cx="7704000" cy="572700"/>
          </a:xfrm>
        </p:spPr>
        <p:txBody>
          <a:bodyPr/>
          <a:lstStyle/>
          <a:p>
            <a:r>
              <a:rPr lang="en-GB" dirty="0" smtClean="0"/>
              <a:t>      Competitors of  HERO </a:t>
            </a:r>
            <a:endParaRPr lang="en-IN" dirty="0"/>
          </a:p>
        </p:txBody>
      </p:sp>
      <p:pic>
        <p:nvPicPr>
          <p:cNvPr id="5" name="Picture 4"/>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152400" y="1352550"/>
            <a:ext cx="2286000" cy="13716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 name="Picture 7"/>
          <p:cNvPicPr>
            <a:picLocks noChangeAspect="1"/>
          </p:cNvPicPr>
          <p:nvPr/>
        </p:nvPicPr>
        <p:blipFill>
          <a:blip r:embed="rId4">
            <a:extLst>
              <a:ext uri="{28A0092B-C50C-407E-A947-70E740481C1C}">
                <a14:useLocalDpi xmlns="" xmlns:a14="http://schemas.microsoft.com/office/drawing/2010/main" val="0"/>
              </a:ext>
            </a:extLst>
          </a:blip>
          <a:stretch>
            <a:fillRect/>
          </a:stretch>
        </p:blipFill>
        <p:spPr>
          <a:xfrm>
            <a:off x="3810000" y="819150"/>
            <a:ext cx="1066800" cy="799070"/>
          </a:xfrm>
          <a:prstGeom prst="rect">
            <a:avLst/>
          </a:prstGeom>
          <a:ln>
            <a:noFill/>
          </a:ln>
          <a:effectLst>
            <a:softEdge rad="112500"/>
          </a:effectLst>
        </p:spPr>
      </p:pic>
      <p:pic>
        <p:nvPicPr>
          <p:cNvPr id="9" name="Picture 8"/>
          <p:cNvPicPr>
            <a:picLocks noChangeAspect="1"/>
          </p:cNvPicPr>
          <p:nvPr/>
        </p:nvPicPr>
        <p:blipFill>
          <a:blip r:embed="rId5">
            <a:extLst>
              <a:ext uri="{28A0092B-C50C-407E-A947-70E740481C1C}">
                <a14:useLocalDpi xmlns="" xmlns:a14="http://schemas.microsoft.com/office/drawing/2010/main" val="0"/>
              </a:ext>
            </a:extLst>
          </a:blip>
          <a:stretch>
            <a:fillRect/>
          </a:stretch>
        </p:blipFill>
        <p:spPr>
          <a:xfrm>
            <a:off x="3810000" y="1733550"/>
            <a:ext cx="990600" cy="736719"/>
          </a:xfrm>
          <a:prstGeom prst="rect">
            <a:avLst/>
          </a:prstGeom>
          <a:ln>
            <a:noFill/>
          </a:ln>
          <a:effectLst>
            <a:softEdge rad="112500"/>
          </a:effectLst>
        </p:spPr>
      </p:pic>
      <p:pic>
        <p:nvPicPr>
          <p:cNvPr id="10" name="Picture 9"/>
          <p:cNvPicPr>
            <a:picLocks noChangeAspect="1"/>
          </p:cNvPicPr>
          <p:nvPr/>
        </p:nvPicPr>
        <p:blipFill>
          <a:blip r:embed="rId6">
            <a:extLst>
              <a:ext uri="{28A0092B-C50C-407E-A947-70E740481C1C}">
                <a14:useLocalDpi xmlns="" xmlns:a14="http://schemas.microsoft.com/office/drawing/2010/main" val="0"/>
              </a:ext>
            </a:extLst>
          </a:blip>
          <a:stretch>
            <a:fillRect/>
          </a:stretch>
        </p:blipFill>
        <p:spPr>
          <a:xfrm>
            <a:off x="3124200" y="2571750"/>
            <a:ext cx="1905000" cy="591406"/>
          </a:xfrm>
          <a:prstGeom prst="rect">
            <a:avLst/>
          </a:prstGeom>
          <a:ln>
            <a:noFill/>
          </a:ln>
          <a:effectLst>
            <a:softEdge rad="112500"/>
          </a:effectLst>
        </p:spPr>
      </p:pic>
      <p:cxnSp>
        <p:nvCxnSpPr>
          <p:cNvPr id="12" name="Straight Arrow Connector 11"/>
          <p:cNvCxnSpPr/>
          <p:nvPr/>
        </p:nvCxnSpPr>
        <p:spPr>
          <a:xfrm flipV="1">
            <a:off x="2362200" y="1428750"/>
            <a:ext cx="1219200" cy="609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2438400" y="2038350"/>
            <a:ext cx="12192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rot="16200000" flipH="1">
            <a:off x="2362200" y="2038350"/>
            <a:ext cx="762000" cy="762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Google Shape;209;p28"/>
          <p:cNvSpPr/>
          <p:nvPr/>
        </p:nvSpPr>
        <p:spPr>
          <a:xfrm>
            <a:off x="1143000" y="666750"/>
            <a:ext cx="6096001" cy="180585"/>
          </a:xfrm>
          <a:custGeom>
            <a:avLst/>
            <a:gdLst/>
            <a:ahLst/>
            <a:cxnLst/>
            <a:rect l="l" t="t" r="r" b="b"/>
            <a:pathLst>
              <a:path w="128907" h="7224" extrusionOk="0">
                <a:moveTo>
                  <a:pt x="0" y="7224"/>
                </a:moveTo>
                <a:cubicBezTo>
                  <a:pt x="8439" y="4058"/>
                  <a:pt x="17810" y="4261"/>
                  <a:pt x="26802" y="3650"/>
                </a:cubicBezTo>
                <a:cubicBezTo>
                  <a:pt x="48049" y="2207"/>
                  <a:pt x="69337" y="1410"/>
                  <a:pt x="90617" y="587"/>
                </a:cubicBezTo>
                <a:cubicBezTo>
                  <a:pt x="101460" y="167"/>
                  <a:pt x="101464" y="255"/>
                  <a:pt x="112314" y="77"/>
                </a:cubicBezTo>
                <a:cubicBezTo>
                  <a:pt x="117036" y="0"/>
                  <a:pt x="117037" y="77"/>
                  <a:pt x="121759" y="77"/>
                </a:cubicBezTo>
                <a:cubicBezTo>
                  <a:pt x="123546" y="77"/>
                  <a:pt x="128907" y="77"/>
                  <a:pt x="127120" y="77"/>
                </a:cubicBezTo>
                <a:cubicBezTo>
                  <a:pt x="86501" y="77"/>
                  <a:pt x="45979" y="4927"/>
                  <a:pt x="5360" y="4927"/>
                </a:cubicBezTo>
              </a:path>
            </a:pathLst>
          </a:custGeom>
          <a:noFill/>
          <a:ln w="9525" cap="flat" cmpd="sng">
            <a:solidFill>
              <a:schemeClr val="lt2"/>
            </a:solidFill>
            <a:prstDash val="solid"/>
            <a:round/>
            <a:headEnd type="none" w="med" len="med"/>
            <a:tailEnd type="none" w="med" len="med"/>
          </a:ln>
        </p:spPr>
      </p:sp>
      <p:sp>
        <p:nvSpPr>
          <p:cNvPr id="26" name="Rectangle 25"/>
          <p:cNvSpPr/>
          <p:nvPr/>
        </p:nvSpPr>
        <p:spPr>
          <a:xfrm>
            <a:off x="76200" y="2800350"/>
            <a:ext cx="2514600" cy="446276"/>
          </a:xfrm>
          <a:prstGeom prst="rect">
            <a:avLst/>
          </a:prstGeom>
        </p:spPr>
        <p:txBody>
          <a:bodyPr wrap="square">
            <a:spAutoFit/>
          </a:bodyPr>
          <a:lstStyle/>
          <a:p>
            <a:r>
              <a:rPr lang="en-US" sz="900" dirty="0" smtClean="0"/>
              <a:t>Market share: 31.81%, down from </a:t>
            </a:r>
            <a:r>
              <a:rPr lang="en-US" dirty="0" smtClean="0"/>
              <a:t>35.65% in April-June 2022</a:t>
            </a:r>
            <a:endParaRPr lang="en-US" dirty="0"/>
          </a:p>
        </p:txBody>
      </p:sp>
      <p:sp>
        <p:nvSpPr>
          <p:cNvPr id="27" name="Rectangle 26"/>
          <p:cNvSpPr/>
          <p:nvPr/>
        </p:nvSpPr>
        <p:spPr>
          <a:xfrm>
            <a:off x="4876800" y="971550"/>
            <a:ext cx="2133600" cy="430887"/>
          </a:xfrm>
          <a:prstGeom prst="rect">
            <a:avLst/>
          </a:prstGeom>
        </p:spPr>
        <p:txBody>
          <a:bodyPr wrap="square">
            <a:spAutoFit/>
          </a:bodyPr>
          <a:lstStyle/>
          <a:p>
            <a:r>
              <a:rPr lang="en-US" sz="1100" dirty="0" smtClean="0"/>
              <a:t> market share at 18.2%, 61.5% respectively)</a:t>
            </a:r>
            <a:endParaRPr lang="en-US" sz="1100" dirty="0"/>
          </a:p>
        </p:txBody>
      </p:sp>
      <p:sp>
        <p:nvSpPr>
          <p:cNvPr id="28" name="Rectangle 27"/>
          <p:cNvSpPr/>
          <p:nvPr/>
        </p:nvSpPr>
        <p:spPr>
          <a:xfrm>
            <a:off x="4876800" y="1809750"/>
            <a:ext cx="1676400" cy="523220"/>
          </a:xfrm>
          <a:prstGeom prst="rect">
            <a:avLst/>
          </a:prstGeom>
        </p:spPr>
        <p:txBody>
          <a:bodyPr wrap="square">
            <a:spAutoFit/>
          </a:bodyPr>
          <a:lstStyle/>
          <a:p>
            <a:r>
              <a:rPr lang="en-US" dirty="0" smtClean="0"/>
              <a:t> 90% share of the market </a:t>
            </a:r>
            <a:endParaRPr lang="en-US" dirty="0"/>
          </a:p>
        </p:txBody>
      </p:sp>
      <p:sp>
        <p:nvSpPr>
          <p:cNvPr id="29" name="Rectangle 28"/>
          <p:cNvSpPr/>
          <p:nvPr/>
        </p:nvSpPr>
        <p:spPr>
          <a:xfrm>
            <a:off x="4800600" y="2724150"/>
            <a:ext cx="2382383" cy="307777"/>
          </a:xfrm>
          <a:prstGeom prst="rect">
            <a:avLst/>
          </a:prstGeom>
        </p:spPr>
        <p:txBody>
          <a:bodyPr wrap="none">
            <a:spAutoFit/>
          </a:bodyPr>
          <a:lstStyle/>
          <a:p>
            <a:r>
              <a:rPr lang="en-US" dirty="0" smtClean="0"/>
              <a:t> 35.5% of the market share.</a:t>
            </a:r>
            <a:endParaRPr lang="en-US" dirty="0"/>
          </a:p>
        </p:txBody>
      </p:sp>
      <p:pic>
        <p:nvPicPr>
          <p:cNvPr id="41" name="Google Shape;208;p28"/>
          <p:cNvPicPr preferRelativeResize="0"/>
          <p:nvPr/>
        </p:nvPicPr>
        <p:blipFill rotWithShape="1">
          <a:blip r:embed="rId7">
            <a:alphaModFix/>
          </a:blip>
          <a:srcRect l="14468" t="8874" r="14468" b="8882"/>
          <a:stretch/>
        </p:blipFill>
        <p:spPr>
          <a:xfrm>
            <a:off x="609600" y="209550"/>
            <a:ext cx="738505" cy="569809"/>
          </a:xfrm>
          <a:prstGeom prst="rect">
            <a:avLst/>
          </a:prstGeom>
          <a:noFill/>
          <a:ln>
            <a:noFill/>
          </a:ln>
        </p:spPr>
      </p:pic>
      <p:pic>
        <p:nvPicPr>
          <p:cNvPr id="22" name="Picture 21" descr="WhatsApp Image 2023-10-14 at 10.55.11 AM.jpeg"/>
          <p:cNvPicPr>
            <a:picLocks noChangeAspect="1"/>
          </p:cNvPicPr>
          <p:nvPr/>
        </p:nvPicPr>
        <p:blipFill>
          <a:blip r:embed="rId8"/>
          <a:stretch>
            <a:fillRect/>
          </a:stretch>
        </p:blipFill>
        <p:spPr>
          <a:xfrm>
            <a:off x="2438400" y="3105150"/>
            <a:ext cx="3197088" cy="1905000"/>
          </a:xfrm>
          <a:prstGeom prst="rect">
            <a:avLst/>
          </a:prstGeom>
        </p:spPr>
      </p:pic>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Biker Stencil Aesthetic Portfolio by Slidesgo">
  <a:themeElements>
    <a:clrScheme name="Simple Light">
      <a:dk1>
        <a:srgbClr val="191919"/>
      </a:dk1>
      <a:lt1>
        <a:srgbClr val="FFFFFF"/>
      </a:lt1>
      <a:dk2>
        <a:srgbClr val="E40C1D"/>
      </a:dk2>
      <a:lt2>
        <a:srgbClr val="323575"/>
      </a:lt2>
      <a:accent1>
        <a:srgbClr val="8A8A8A"/>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576</TotalTime>
  <Words>1395</Words>
  <Application>Microsoft Office PowerPoint</Application>
  <PresentationFormat>On-screen Show (16:9)</PresentationFormat>
  <Paragraphs>184</Paragraphs>
  <Slides>23</Slides>
  <Notes>11</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23</vt:i4>
      </vt:variant>
    </vt:vector>
  </HeadingPairs>
  <TitlesOfParts>
    <vt:vector size="40" baseType="lpstr">
      <vt:lpstr>Arial</vt:lpstr>
      <vt:lpstr>Rock Salt</vt:lpstr>
      <vt:lpstr>Roboto</vt:lpstr>
      <vt:lpstr>Arial Rounded MT Bold</vt:lpstr>
      <vt:lpstr>Algerian</vt:lpstr>
      <vt:lpstr>Nirmala UI</vt:lpstr>
      <vt:lpstr>NSimSun</vt:lpstr>
      <vt:lpstr>Comic Sans MS</vt:lpstr>
      <vt:lpstr>Nunito Light</vt:lpstr>
      <vt:lpstr>Pristina</vt:lpstr>
      <vt:lpstr>Raleway</vt:lpstr>
      <vt:lpstr>Bebas Neue</vt:lpstr>
      <vt:lpstr>Open Sans</vt:lpstr>
      <vt:lpstr>Nirmala UI Semilight</vt:lpstr>
      <vt:lpstr>Microsoft JhengHei UI Light</vt:lpstr>
      <vt:lpstr>Anaheim</vt:lpstr>
      <vt:lpstr>Biker Stencil Aesthetic Portfolio by Slidesgo</vt:lpstr>
      <vt:lpstr>Hero motocrop.ltd</vt:lpstr>
      <vt:lpstr>Introduction</vt:lpstr>
      <vt:lpstr>Popular models of HERO </vt:lpstr>
      <vt:lpstr>    Mission &amp; values of HERO</vt:lpstr>
      <vt:lpstr>USP of Hero Motocrop.ltd</vt:lpstr>
      <vt:lpstr>Brand tone &amp; identity </vt:lpstr>
      <vt:lpstr>Smart goals and kpi’s</vt:lpstr>
      <vt:lpstr>Buyers /audience persona</vt:lpstr>
      <vt:lpstr>      Competitors of  HERO </vt:lpstr>
      <vt:lpstr>COMPETITOR  ANALYSIS OF HERO</vt:lpstr>
      <vt:lpstr>Slide 11</vt:lpstr>
      <vt:lpstr>Slide 12</vt:lpstr>
      <vt:lpstr>SEO audit </vt:lpstr>
      <vt:lpstr>Slide 14</vt:lpstr>
      <vt:lpstr>Slide 15</vt:lpstr>
      <vt:lpstr>Slide 16</vt:lpstr>
      <vt:lpstr>   Keyboard research      </vt:lpstr>
      <vt:lpstr>Content ideas and marketing straegies </vt:lpstr>
      <vt:lpstr>Slide 19</vt:lpstr>
      <vt:lpstr>Instagram stories </vt:lpstr>
      <vt:lpstr>Instagram link</vt:lpstr>
      <vt:lpstr>Poster of hero motocrop</vt:lpstr>
      <vt:lpstr>Thanks……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Hero motocrop.ltd</dc:title>
  <dc:creator>USER</dc:creator>
  <cp:lastModifiedBy>drush</cp:lastModifiedBy>
  <cp:revision>30</cp:revision>
  <dcterms:modified xsi:type="dcterms:W3CDTF">2023-10-14T06:58:40Z</dcterms:modified>
</cp:coreProperties>
</file>